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30FDD-AF01-F811-8933-E1032B729A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D5763A0-961B-E8D4-79CF-DF69EE9DC9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9A56B6-C2B1-1BF5-1843-607860B9863B}"/>
              </a:ext>
            </a:extLst>
          </p:cNvPr>
          <p:cNvSpPr>
            <a:spLocks noGrp="1"/>
          </p:cNvSpPr>
          <p:nvPr>
            <p:ph type="dt" sz="half" idx="10"/>
          </p:nvPr>
        </p:nvSpPr>
        <p:spPr/>
        <p:txBody>
          <a:bodyPr/>
          <a:lstStyle/>
          <a:p>
            <a:fld id="{D657A756-14B6-4B44-AF4F-615D863D79FD}" type="datetimeFigureOut">
              <a:rPr lang="en-IN" smtClean="0"/>
              <a:t>17-07-2023</a:t>
            </a:fld>
            <a:endParaRPr lang="en-IN"/>
          </a:p>
        </p:txBody>
      </p:sp>
      <p:sp>
        <p:nvSpPr>
          <p:cNvPr id="5" name="Footer Placeholder 4">
            <a:extLst>
              <a:ext uri="{FF2B5EF4-FFF2-40B4-BE49-F238E27FC236}">
                <a16:creationId xmlns:a16="http://schemas.microsoft.com/office/drawing/2014/main" id="{584D06F8-24B4-3C49-A1BC-3441CC48DB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E02522-B26C-DC3F-B047-0440E96118E7}"/>
              </a:ext>
            </a:extLst>
          </p:cNvPr>
          <p:cNvSpPr>
            <a:spLocks noGrp="1"/>
          </p:cNvSpPr>
          <p:nvPr>
            <p:ph type="sldNum" sz="quarter" idx="12"/>
          </p:nvPr>
        </p:nvSpPr>
        <p:spPr/>
        <p:txBody>
          <a:bodyPr/>
          <a:lstStyle/>
          <a:p>
            <a:fld id="{43A0CE31-2BF3-462D-9D79-CBBE814E1E3A}" type="slidenum">
              <a:rPr lang="en-IN" smtClean="0"/>
              <a:t>‹#›</a:t>
            </a:fld>
            <a:endParaRPr lang="en-IN"/>
          </a:p>
        </p:txBody>
      </p:sp>
    </p:spTree>
    <p:extLst>
      <p:ext uri="{BB962C8B-B14F-4D97-AF65-F5344CB8AC3E}">
        <p14:creationId xmlns:p14="http://schemas.microsoft.com/office/powerpoint/2010/main" val="2894597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360BB-5307-CFAE-CF90-84A3772095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2F7F73-F7CB-1CAA-557C-15A2C8A56F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693BB2-B61F-9A6E-1F55-E757F63E6ABD}"/>
              </a:ext>
            </a:extLst>
          </p:cNvPr>
          <p:cNvSpPr>
            <a:spLocks noGrp="1"/>
          </p:cNvSpPr>
          <p:nvPr>
            <p:ph type="dt" sz="half" idx="10"/>
          </p:nvPr>
        </p:nvSpPr>
        <p:spPr/>
        <p:txBody>
          <a:bodyPr/>
          <a:lstStyle/>
          <a:p>
            <a:fld id="{D657A756-14B6-4B44-AF4F-615D863D79FD}" type="datetimeFigureOut">
              <a:rPr lang="en-IN" smtClean="0"/>
              <a:t>17-07-2023</a:t>
            </a:fld>
            <a:endParaRPr lang="en-IN"/>
          </a:p>
        </p:txBody>
      </p:sp>
      <p:sp>
        <p:nvSpPr>
          <p:cNvPr id="5" name="Footer Placeholder 4">
            <a:extLst>
              <a:ext uri="{FF2B5EF4-FFF2-40B4-BE49-F238E27FC236}">
                <a16:creationId xmlns:a16="http://schemas.microsoft.com/office/drawing/2014/main" id="{69322BB5-F86B-8F4F-235C-005BBABC75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AD4A6F-29EA-EC21-E5F1-2B62CDB6C0B7}"/>
              </a:ext>
            </a:extLst>
          </p:cNvPr>
          <p:cNvSpPr>
            <a:spLocks noGrp="1"/>
          </p:cNvSpPr>
          <p:nvPr>
            <p:ph type="sldNum" sz="quarter" idx="12"/>
          </p:nvPr>
        </p:nvSpPr>
        <p:spPr/>
        <p:txBody>
          <a:bodyPr/>
          <a:lstStyle/>
          <a:p>
            <a:fld id="{43A0CE31-2BF3-462D-9D79-CBBE814E1E3A}" type="slidenum">
              <a:rPr lang="en-IN" smtClean="0"/>
              <a:t>‹#›</a:t>
            </a:fld>
            <a:endParaRPr lang="en-IN"/>
          </a:p>
        </p:txBody>
      </p:sp>
    </p:spTree>
    <p:extLst>
      <p:ext uri="{BB962C8B-B14F-4D97-AF65-F5344CB8AC3E}">
        <p14:creationId xmlns:p14="http://schemas.microsoft.com/office/powerpoint/2010/main" val="1684552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F75E4A-32A6-AE1A-ECE9-8583252DAD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E93CF9-7C7E-7C9F-88AB-B706558316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CF93E3-16BC-543E-66F5-6C73120885B9}"/>
              </a:ext>
            </a:extLst>
          </p:cNvPr>
          <p:cNvSpPr>
            <a:spLocks noGrp="1"/>
          </p:cNvSpPr>
          <p:nvPr>
            <p:ph type="dt" sz="half" idx="10"/>
          </p:nvPr>
        </p:nvSpPr>
        <p:spPr/>
        <p:txBody>
          <a:bodyPr/>
          <a:lstStyle/>
          <a:p>
            <a:fld id="{D657A756-14B6-4B44-AF4F-615D863D79FD}" type="datetimeFigureOut">
              <a:rPr lang="en-IN" smtClean="0"/>
              <a:t>17-07-2023</a:t>
            </a:fld>
            <a:endParaRPr lang="en-IN"/>
          </a:p>
        </p:txBody>
      </p:sp>
      <p:sp>
        <p:nvSpPr>
          <p:cNvPr id="5" name="Footer Placeholder 4">
            <a:extLst>
              <a:ext uri="{FF2B5EF4-FFF2-40B4-BE49-F238E27FC236}">
                <a16:creationId xmlns:a16="http://schemas.microsoft.com/office/drawing/2014/main" id="{884F8EDB-3C51-E48D-6213-2067F283B7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C422C4-CEDB-11C7-F34A-842F8387B254}"/>
              </a:ext>
            </a:extLst>
          </p:cNvPr>
          <p:cNvSpPr>
            <a:spLocks noGrp="1"/>
          </p:cNvSpPr>
          <p:nvPr>
            <p:ph type="sldNum" sz="quarter" idx="12"/>
          </p:nvPr>
        </p:nvSpPr>
        <p:spPr/>
        <p:txBody>
          <a:bodyPr/>
          <a:lstStyle/>
          <a:p>
            <a:fld id="{43A0CE31-2BF3-462D-9D79-CBBE814E1E3A}" type="slidenum">
              <a:rPr lang="en-IN" smtClean="0"/>
              <a:t>‹#›</a:t>
            </a:fld>
            <a:endParaRPr lang="en-IN"/>
          </a:p>
        </p:txBody>
      </p:sp>
    </p:spTree>
    <p:extLst>
      <p:ext uri="{BB962C8B-B14F-4D97-AF65-F5344CB8AC3E}">
        <p14:creationId xmlns:p14="http://schemas.microsoft.com/office/powerpoint/2010/main" val="1087581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A3183-8B66-A891-CEBC-5D523B3746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F4BAEE-9F3A-42F8-27D3-AAA9C7B470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B4AD7B-C480-3C1A-6F0B-20AB3B4EC008}"/>
              </a:ext>
            </a:extLst>
          </p:cNvPr>
          <p:cNvSpPr>
            <a:spLocks noGrp="1"/>
          </p:cNvSpPr>
          <p:nvPr>
            <p:ph type="dt" sz="half" idx="10"/>
          </p:nvPr>
        </p:nvSpPr>
        <p:spPr/>
        <p:txBody>
          <a:bodyPr/>
          <a:lstStyle/>
          <a:p>
            <a:fld id="{D657A756-14B6-4B44-AF4F-615D863D79FD}" type="datetimeFigureOut">
              <a:rPr lang="en-IN" smtClean="0"/>
              <a:t>17-07-2023</a:t>
            </a:fld>
            <a:endParaRPr lang="en-IN"/>
          </a:p>
        </p:txBody>
      </p:sp>
      <p:sp>
        <p:nvSpPr>
          <p:cNvPr id="5" name="Footer Placeholder 4">
            <a:extLst>
              <a:ext uri="{FF2B5EF4-FFF2-40B4-BE49-F238E27FC236}">
                <a16:creationId xmlns:a16="http://schemas.microsoft.com/office/drawing/2014/main" id="{A7946611-A603-4919-A6B9-95DEAEAFBB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F58FD4-C391-6C50-F428-549C44EF4DED}"/>
              </a:ext>
            </a:extLst>
          </p:cNvPr>
          <p:cNvSpPr>
            <a:spLocks noGrp="1"/>
          </p:cNvSpPr>
          <p:nvPr>
            <p:ph type="sldNum" sz="quarter" idx="12"/>
          </p:nvPr>
        </p:nvSpPr>
        <p:spPr/>
        <p:txBody>
          <a:bodyPr/>
          <a:lstStyle/>
          <a:p>
            <a:fld id="{43A0CE31-2BF3-462D-9D79-CBBE814E1E3A}" type="slidenum">
              <a:rPr lang="en-IN" smtClean="0"/>
              <a:t>‹#›</a:t>
            </a:fld>
            <a:endParaRPr lang="en-IN"/>
          </a:p>
        </p:txBody>
      </p:sp>
    </p:spTree>
    <p:extLst>
      <p:ext uri="{BB962C8B-B14F-4D97-AF65-F5344CB8AC3E}">
        <p14:creationId xmlns:p14="http://schemas.microsoft.com/office/powerpoint/2010/main" val="3544436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171D8-AE6D-C0E6-D110-282C2A69ED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94B9A0-7201-1F0D-1055-E5B5714590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9E5339-E5C7-4C1D-044B-94A02DBA6344}"/>
              </a:ext>
            </a:extLst>
          </p:cNvPr>
          <p:cNvSpPr>
            <a:spLocks noGrp="1"/>
          </p:cNvSpPr>
          <p:nvPr>
            <p:ph type="dt" sz="half" idx="10"/>
          </p:nvPr>
        </p:nvSpPr>
        <p:spPr/>
        <p:txBody>
          <a:bodyPr/>
          <a:lstStyle/>
          <a:p>
            <a:fld id="{D657A756-14B6-4B44-AF4F-615D863D79FD}" type="datetimeFigureOut">
              <a:rPr lang="en-IN" smtClean="0"/>
              <a:t>17-07-2023</a:t>
            </a:fld>
            <a:endParaRPr lang="en-IN"/>
          </a:p>
        </p:txBody>
      </p:sp>
      <p:sp>
        <p:nvSpPr>
          <p:cNvPr id="5" name="Footer Placeholder 4">
            <a:extLst>
              <a:ext uri="{FF2B5EF4-FFF2-40B4-BE49-F238E27FC236}">
                <a16:creationId xmlns:a16="http://schemas.microsoft.com/office/drawing/2014/main" id="{1ECD1066-EE72-2DE7-27E5-82B6260CCC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7D4FF8-221C-A62C-BFA3-A52A12E5D8FD}"/>
              </a:ext>
            </a:extLst>
          </p:cNvPr>
          <p:cNvSpPr>
            <a:spLocks noGrp="1"/>
          </p:cNvSpPr>
          <p:nvPr>
            <p:ph type="sldNum" sz="quarter" idx="12"/>
          </p:nvPr>
        </p:nvSpPr>
        <p:spPr/>
        <p:txBody>
          <a:bodyPr/>
          <a:lstStyle/>
          <a:p>
            <a:fld id="{43A0CE31-2BF3-462D-9D79-CBBE814E1E3A}" type="slidenum">
              <a:rPr lang="en-IN" smtClean="0"/>
              <a:t>‹#›</a:t>
            </a:fld>
            <a:endParaRPr lang="en-IN"/>
          </a:p>
        </p:txBody>
      </p:sp>
    </p:spTree>
    <p:extLst>
      <p:ext uri="{BB962C8B-B14F-4D97-AF65-F5344CB8AC3E}">
        <p14:creationId xmlns:p14="http://schemas.microsoft.com/office/powerpoint/2010/main" val="3623541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229A8-098C-921B-377A-3CF2F06F2B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C01D8F-1C88-7463-E901-623EFBE2E5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29EC186-E51F-A14C-817B-6AE007F772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915C00F-D202-98F2-2EE3-BBA86CB777C6}"/>
              </a:ext>
            </a:extLst>
          </p:cNvPr>
          <p:cNvSpPr>
            <a:spLocks noGrp="1"/>
          </p:cNvSpPr>
          <p:nvPr>
            <p:ph type="dt" sz="half" idx="10"/>
          </p:nvPr>
        </p:nvSpPr>
        <p:spPr/>
        <p:txBody>
          <a:bodyPr/>
          <a:lstStyle/>
          <a:p>
            <a:fld id="{D657A756-14B6-4B44-AF4F-615D863D79FD}" type="datetimeFigureOut">
              <a:rPr lang="en-IN" smtClean="0"/>
              <a:t>17-07-2023</a:t>
            </a:fld>
            <a:endParaRPr lang="en-IN"/>
          </a:p>
        </p:txBody>
      </p:sp>
      <p:sp>
        <p:nvSpPr>
          <p:cNvPr id="6" name="Footer Placeholder 5">
            <a:extLst>
              <a:ext uri="{FF2B5EF4-FFF2-40B4-BE49-F238E27FC236}">
                <a16:creationId xmlns:a16="http://schemas.microsoft.com/office/drawing/2014/main" id="{944E34AD-F7AF-7843-DE5D-042FE6EFB2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41D9C0-3E52-0F89-5FC9-1AF50317D4BC}"/>
              </a:ext>
            </a:extLst>
          </p:cNvPr>
          <p:cNvSpPr>
            <a:spLocks noGrp="1"/>
          </p:cNvSpPr>
          <p:nvPr>
            <p:ph type="sldNum" sz="quarter" idx="12"/>
          </p:nvPr>
        </p:nvSpPr>
        <p:spPr/>
        <p:txBody>
          <a:bodyPr/>
          <a:lstStyle/>
          <a:p>
            <a:fld id="{43A0CE31-2BF3-462D-9D79-CBBE814E1E3A}" type="slidenum">
              <a:rPr lang="en-IN" smtClean="0"/>
              <a:t>‹#›</a:t>
            </a:fld>
            <a:endParaRPr lang="en-IN"/>
          </a:p>
        </p:txBody>
      </p:sp>
    </p:spTree>
    <p:extLst>
      <p:ext uri="{BB962C8B-B14F-4D97-AF65-F5344CB8AC3E}">
        <p14:creationId xmlns:p14="http://schemas.microsoft.com/office/powerpoint/2010/main" val="1654805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7CA7F-8BFC-A002-1366-874A698ED84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364632-2D7B-80B3-AA57-3F57704309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269033-5D42-C658-247A-84447680FF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36BE11A-4D38-CC84-B09C-079060EA73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D32353-B47B-8081-68AE-B2CD2D046A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806A09-81EB-94D6-BF8E-4C861F563E65}"/>
              </a:ext>
            </a:extLst>
          </p:cNvPr>
          <p:cNvSpPr>
            <a:spLocks noGrp="1"/>
          </p:cNvSpPr>
          <p:nvPr>
            <p:ph type="dt" sz="half" idx="10"/>
          </p:nvPr>
        </p:nvSpPr>
        <p:spPr/>
        <p:txBody>
          <a:bodyPr/>
          <a:lstStyle/>
          <a:p>
            <a:fld id="{D657A756-14B6-4B44-AF4F-615D863D79FD}" type="datetimeFigureOut">
              <a:rPr lang="en-IN" smtClean="0"/>
              <a:t>17-07-2023</a:t>
            </a:fld>
            <a:endParaRPr lang="en-IN"/>
          </a:p>
        </p:txBody>
      </p:sp>
      <p:sp>
        <p:nvSpPr>
          <p:cNvPr id="8" name="Footer Placeholder 7">
            <a:extLst>
              <a:ext uri="{FF2B5EF4-FFF2-40B4-BE49-F238E27FC236}">
                <a16:creationId xmlns:a16="http://schemas.microsoft.com/office/drawing/2014/main" id="{FF9B96F9-5332-D29E-9981-C46D9F18E74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C9FDE24-8A88-AFC1-3823-EC8D50A17FF4}"/>
              </a:ext>
            </a:extLst>
          </p:cNvPr>
          <p:cNvSpPr>
            <a:spLocks noGrp="1"/>
          </p:cNvSpPr>
          <p:nvPr>
            <p:ph type="sldNum" sz="quarter" idx="12"/>
          </p:nvPr>
        </p:nvSpPr>
        <p:spPr/>
        <p:txBody>
          <a:bodyPr/>
          <a:lstStyle/>
          <a:p>
            <a:fld id="{43A0CE31-2BF3-462D-9D79-CBBE814E1E3A}" type="slidenum">
              <a:rPr lang="en-IN" smtClean="0"/>
              <a:t>‹#›</a:t>
            </a:fld>
            <a:endParaRPr lang="en-IN"/>
          </a:p>
        </p:txBody>
      </p:sp>
    </p:spTree>
    <p:extLst>
      <p:ext uri="{BB962C8B-B14F-4D97-AF65-F5344CB8AC3E}">
        <p14:creationId xmlns:p14="http://schemas.microsoft.com/office/powerpoint/2010/main" val="3828949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DF8A8-573B-2441-A290-330AC6CDC9D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8CB6859-113E-E038-3975-61365F35623E}"/>
              </a:ext>
            </a:extLst>
          </p:cNvPr>
          <p:cNvSpPr>
            <a:spLocks noGrp="1"/>
          </p:cNvSpPr>
          <p:nvPr>
            <p:ph type="dt" sz="half" idx="10"/>
          </p:nvPr>
        </p:nvSpPr>
        <p:spPr/>
        <p:txBody>
          <a:bodyPr/>
          <a:lstStyle/>
          <a:p>
            <a:fld id="{D657A756-14B6-4B44-AF4F-615D863D79FD}" type="datetimeFigureOut">
              <a:rPr lang="en-IN" smtClean="0"/>
              <a:t>17-07-2023</a:t>
            </a:fld>
            <a:endParaRPr lang="en-IN"/>
          </a:p>
        </p:txBody>
      </p:sp>
      <p:sp>
        <p:nvSpPr>
          <p:cNvPr id="4" name="Footer Placeholder 3">
            <a:extLst>
              <a:ext uri="{FF2B5EF4-FFF2-40B4-BE49-F238E27FC236}">
                <a16:creationId xmlns:a16="http://schemas.microsoft.com/office/drawing/2014/main" id="{4F2E6193-7D1D-48F3-9D5E-0B8C4D16B6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000FCF-4E96-2153-C219-7D61CE817FD7}"/>
              </a:ext>
            </a:extLst>
          </p:cNvPr>
          <p:cNvSpPr>
            <a:spLocks noGrp="1"/>
          </p:cNvSpPr>
          <p:nvPr>
            <p:ph type="sldNum" sz="quarter" idx="12"/>
          </p:nvPr>
        </p:nvSpPr>
        <p:spPr/>
        <p:txBody>
          <a:bodyPr/>
          <a:lstStyle/>
          <a:p>
            <a:fld id="{43A0CE31-2BF3-462D-9D79-CBBE814E1E3A}" type="slidenum">
              <a:rPr lang="en-IN" smtClean="0"/>
              <a:t>‹#›</a:t>
            </a:fld>
            <a:endParaRPr lang="en-IN"/>
          </a:p>
        </p:txBody>
      </p:sp>
    </p:spTree>
    <p:extLst>
      <p:ext uri="{BB962C8B-B14F-4D97-AF65-F5344CB8AC3E}">
        <p14:creationId xmlns:p14="http://schemas.microsoft.com/office/powerpoint/2010/main" val="1696285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5C5B4F-EE98-D701-978E-6B33ADC1AE4A}"/>
              </a:ext>
            </a:extLst>
          </p:cNvPr>
          <p:cNvSpPr>
            <a:spLocks noGrp="1"/>
          </p:cNvSpPr>
          <p:nvPr>
            <p:ph type="dt" sz="half" idx="10"/>
          </p:nvPr>
        </p:nvSpPr>
        <p:spPr/>
        <p:txBody>
          <a:bodyPr/>
          <a:lstStyle/>
          <a:p>
            <a:fld id="{D657A756-14B6-4B44-AF4F-615D863D79FD}" type="datetimeFigureOut">
              <a:rPr lang="en-IN" smtClean="0"/>
              <a:t>17-07-2023</a:t>
            </a:fld>
            <a:endParaRPr lang="en-IN"/>
          </a:p>
        </p:txBody>
      </p:sp>
      <p:sp>
        <p:nvSpPr>
          <p:cNvPr id="3" name="Footer Placeholder 2">
            <a:extLst>
              <a:ext uri="{FF2B5EF4-FFF2-40B4-BE49-F238E27FC236}">
                <a16:creationId xmlns:a16="http://schemas.microsoft.com/office/drawing/2014/main" id="{0BE62D9D-C5E1-4879-4786-E761DF01E49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2699285-9706-81BB-8817-31AF5DE54D22}"/>
              </a:ext>
            </a:extLst>
          </p:cNvPr>
          <p:cNvSpPr>
            <a:spLocks noGrp="1"/>
          </p:cNvSpPr>
          <p:nvPr>
            <p:ph type="sldNum" sz="quarter" idx="12"/>
          </p:nvPr>
        </p:nvSpPr>
        <p:spPr/>
        <p:txBody>
          <a:bodyPr/>
          <a:lstStyle/>
          <a:p>
            <a:fld id="{43A0CE31-2BF3-462D-9D79-CBBE814E1E3A}" type="slidenum">
              <a:rPr lang="en-IN" smtClean="0"/>
              <a:t>‹#›</a:t>
            </a:fld>
            <a:endParaRPr lang="en-IN"/>
          </a:p>
        </p:txBody>
      </p:sp>
    </p:spTree>
    <p:extLst>
      <p:ext uri="{BB962C8B-B14F-4D97-AF65-F5344CB8AC3E}">
        <p14:creationId xmlns:p14="http://schemas.microsoft.com/office/powerpoint/2010/main" val="1304354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FAB82-2EDE-8FD7-D70E-0EF044FB4C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7BADB7-6A3A-0E3E-F00A-CB1ECEFA6C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049015-CDB0-ECC5-E9A3-0A650F20B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0B92D6-EAEB-54EC-30A2-42DCEE584F69}"/>
              </a:ext>
            </a:extLst>
          </p:cNvPr>
          <p:cNvSpPr>
            <a:spLocks noGrp="1"/>
          </p:cNvSpPr>
          <p:nvPr>
            <p:ph type="dt" sz="half" idx="10"/>
          </p:nvPr>
        </p:nvSpPr>
        <p:spPr/>
        <p:txBody>
          <a:bodyPr/>
          <a:lstStyle/>
          <a:p>
            <a:fld id="{D657A756-14B6-4B44-AF4F-615D863D79FD}" type="datetimeFigureOut">
              <a:rPr lang="en-IN" smtClean="0"/>
              <a:t>17-07-2023</a:t>
            </a:fld>
            <a:endParaRPr lang="en-IN"/>
          </a:p>
        </p:txBody>
      </p:sp>
      <p:sp>
        <p:nvSpPr>
          <p:cNvPr id="6" name="Footer Placeholder 5">
            <a:extLst>
              <a:ext uri="{FF2B5EF4-FFF2-40B4-BE49-F238E27FC236}">
                <a16:creationId xmlns:a16="http://schemas.microsoft.com/office/drawing/2014/main" id="{86636250-D687-8955-32B0-15BD719D2B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D7D187-029C-BB0A-3D96-681553EC6247}"/>
              </a:ext>
            </a:extLst>
          </p:cNvPr>
          <p:cNvSpPr>
            <a:spLocks noGrp="1"/>
          </p:cNvSpPr>
          <p:nvPr>
            <p:ph type="sldNum" sz="quarter" idx="12"/>
          </p:nvPr>
        </p:nvSpPr>
        <p:spPr/>
        <p:txBody>
          <a:bodyPr/>
          <a:lstStyle/>
          <a:p>
            <a:fld id="{43A0CE31-2BF3-462D-9D79-CBBE814E1E3A}" type="slidenum">
              <a:rPr lang="en-IN" smtClean="0"/>
              <a:t>‹#›</a:t>
            </a:fld>
            <a:endParaRPr lang="en-IN"/>
          </a:p>
        </p:txBody>
      </p:sp>
    </p:spTree>
    <p:extLst>
      <p:ext uri="{BB962C8B-B14F-4D97-AF65-F5344CB8AC3E}">
        <p14:creationId xmlns:p14="http://schemas.microsoft.com/office/powerpoint/2010/main" val="3383491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430C1-8952-FBA8-6C70-FC56AF027A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FB7E101-B8B5-1647-1379-55932CAFA5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FC18675-E1CF-953A-D7F4-41E96350AD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4BFA1B-0BCF-A992-FC67-F0043EAA44EC}"/>
              </a:ext>
            </a:extLst>
          </p:cNvPr>
          <p:cNvSpPr>
            <a:spLocks noGrp="1"/>
          </p:cNvSpPr>
          <p:nvPr>
            <p:ph type="dt" sz="half" idx="10"/>
          </p:nvPr>
        </p:nvSpPr>
        <p:spPr/>
        <p:txBody>
          <a:bodyPr/>
          <a:lstStyle/>
          <a:p>
            <a:fld id="{D657A756-14B6-4B44-AF4F-615D863D79FD}" type="datetimeFigureOut">
              <a:rPr lang="en-IN" smtClean="0"/>
              <a:t>17-07-2023</a:t>
            </a:fld>
            <a:endParaRPr lang="en-IN"/>
          </a:p>
        </p:txBody>
      </p:sp>
      <p:sp>
        <p:nvSpPr>
          <p:cNvPr id="6" name="Footer Placeholder 5">
            <a:extLst>
              <a:ext uri="{FF2B5EF4-FFF2-40B4-BE49-F238E27FC236}">
                <a16:creationId xmlns:a16="http://schemas.microsoft.com/office/drawing/2014/main" id="{4F303B4D-6991-9C7C-75D6-2FBA476E7F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BB3089-E002-C1EF-31A0-E4AD4E3F74F1}"/>
              </a:ext>
            </a:extLst>
          </p:cNvPr>
          <p:cNvSpPr>
            <a:spLocks noGrp="1"/>
          </p:cNvSpPr>
          <p:nvPr>
            <p:ph type="sldNum" sz="quarter" idx="12"/>
          </p:nvPr>
        </p:nvSpPr>
        <p:spPr/>
        <p:txBody>
          <a:bodyPr/>
          <a:lstStyle/>
          <a:p>
            <a:fld id="{43A0CE31-2BF3-462D-9D79-CBBE814E1E3A}" type="slidenum">
              <a:rPr lang="en-IN" smtClean="0"/>
              <a:t>‹#›</a:t>
            </a:fld>
            <a:endParaRPr lang="en-IN"/>
          </a:p>
        </p:txBody>
      </p:sp>
    </p:spTree>
    <p:extLst>
      <p:ext uri="{BB962C8B-B14F-4D97-AF65-F5344CB8AC3E}">
        <p14:creationId xmlns:p14="http://schemas.microsoft.com/office/powerpoint/2010/main" val="1511813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B0D106-A0DB-E862-9806-ADC44D8AF7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7A392A-E6A4-F786-23C2-B474901F29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126F97-F094-C994-1DC3-00D12E8B43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57A756-14B6-4B44-AF4F-615D863D79FD}" type="datetimeFigureOut">
              <a:rPr lang="en-IN" smtClean="0"/>
              <a:t>17-07-2023</a:t>
            </a:fld>
            <a:endParaRPr lang="en-IN"/>
          </a:p>
        </p:txBody>
      </p:sp>
      <p:sp>
        <p:nvSpPr>
          <p:cNvPr id="5" name="Footer Placeholder 4">
            <a:extLst>
              <a:ext uri="{FF2B5EF4-FFF2-40B4-BE49-F238E27FC236}">
                <a16:creationId xmlns:a16="http://schemas.microsoft.com/office/drawing/2014/main" id="{A02B5B0E-9090-481D-CF04-53272FA82D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3BC2EC-C396-388E-A6B4-C33A4EB2CC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A0CE31-2BF3-462D-9D79-CBBE814E1E3A}" type="slidenum">
              <a:rPr lang="en-IN" smtClean="0"/>
              <a:t>‹#›</a:t>
            </a:fld>
            <a:endParaRPr lang="en-IN"/>
          </a:p>
        </p:txBody>
      </p:sp>
    </p:spTree>
    <p:extLst>
      <p:ext uri="{BB962C8B-B14F-4D97-AF65-F5344CB8AC3E}">
        <p14:creationId xmlns:p14="http://schemas.microsoft.com/office/powerpoint/2010/main" val="3679059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59E2C-0C28-8D3A-6AEC-92E6457A1F72}"/>
              </a:ext>
            </a:extLst>
          </p:cNvPr>
          <p:cNvSpPr>
            <a:spLocks noGrp="1"/>
          </p:cNvSpPr>
          <p:nvPr>
            <p:ph type="ctrTitle"/>
          </p:nvPr>
        </p:nvSpPr>
        <p:spPr/>
        <p:txBody>
          <a:bodyPr/>
          <a:lstStyle/>
          <a:p>
            <a:r>
              <a:rPr lang="en-GB" dirty="0"/>
              <a:t>Python</a:t>
            </a:r>
            <a:endParaRPr lang="en-IN" dirty="0"/>
          </a:p>
        </p:txBody>
      </p:sp>
      <p:sp>
        <p:nvSpPr>
          <p:cNvPr id="3" name="Subtitle 2">
            <a:extLst>
              <a:ext uri="{FF2B5EF4-FFF2-40B4-BE49-F238E27FC236}">
                <a16:creationId xmlns:a16="http://schemas.microsoft.com/office/drawing/2014/main" id="{4CC773F1-F79C-C130-64C3-2EFF29D8AF2F}"/>
              </a:ext>
            </a:extLst>
          </p:cNvPr>
          <p:cNvSpPr>
            <a:spLocks noGrp="1"/>
          </p:cNvSpPr>
          <p:nvPr>
            <p:ph type="subTitle" idx="1"/>
          </p:nvPr>
        </p:nvSpPr>
        <p:spPr/>
        <p:txBody>
          <a:bodyPr/>
          <a:lstStyle/>
          <a:p>
            <a:r>
              <a:rPr lang="en-GB" dirty="0"/>
              <a:t>Bhimashankar Takalki</a:t>
            </a:r>
            <a:endParaRPr lang="en-IN" dirty="0"/>
          </a:p>
        </p:txBody>
      </p:sp>
    </p:spTree>
    <p:extLst>
      <p:ext uri="{BB962C8B-B14F-4D97-AF65-F5344CB8AC3E}">
        <p14:creationId xmlns:p14="http://schemas.microsoft.com/office/powerpoint/2010/main" val="1590254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11CAD-9DA7-1825-A4CA-8C3D415CF145}"/>
              </a:ext>
            </a:extLst>
          </p:cNvPr>
          <p:cNvSpPr>
            <a:spLocks noGrp="1"/>
          </p:cNvSpPr>
          <p:nvPr>
            <p:ph type="title"/>
          </p:nvPr>
        </p:nvSpPr>
        <p:spPr>
          <a:xfrm>
            <a:off x="838200" y="161926"/>
            <a:ext cx="10414000" cy="769408"/>
          </a:xfrm>
        </p:spPr>
        <p:txBody>
          <a:bodyPr>
            <a:normAutofit/>
          </a:bodyPr>
          <a:lstStyle/>
          <a:p>
            <a:pPr algn="ctr"/>
            <a:r>
              <a:rPr lang="en-GB" sz="3600" dirty="0"/>
              <a:t>Which programming language has best syntax</a:t>
            </a:r>
            <a:endParaRPr lang="en-IN" sz="3600" dirty="0"/>
          </a:p>
        </p:txBody>
      </p:sp>
      <p:sp>
        <p:nvSpPr>
          <p:cNvPr id="3" name="Content Placeholder 2">
            <a:extLst>
              <a:ext uri="{FF2B5EF4-FFF2-40B4-BE49-F238E27FC236}">
                <a16:creationId xmlns:a16="http://schemas.microsoft.com/office/drawing/2014/main" id="{941248CF-372E-6828-6AEC-95973A2ABA0E}"/>
              </a:ext>
            </a:extLst>
          </p:cNvPr>
          <p:cNvSpPr>
            <a:spLocks noGrp="1"/>
          </p:cNvSpPr>
          <p:nvPr>
            <p:ph idx="1"/>
          </p:nvPr>
        </p:nvSpPr>
        <p:spPr>
          <a:xfrm>
            <a:off x="372533" y="872066"/>
            <a:ext cx="11430000" cy="4864630"/>
          </a:xfrm>
        </p:spPr>
        <p:txBody>
          <a:bodyPr>
            <a:normAutofit/>
          </a:bodyPr>
          <a:lstStyle/>
          <a:p>
            <a:pPr marL="0" indent="0" algn="ctr">
              <a:buNone/>
            </a:pPr>
            <a:r>
              <a:rPr lang="en-IN" sz="2400" dirty="0"/>
              <a:t>Popular / Industry-leading languages</a:t>
            </a:r>
          </a:p>
          <a:p>
            <a:pPr marL="0" indent="0" algn="l">
              <a:buNone/>
            </a:pPr>
            <a:r>
              <a:rPr lang="en-GB" sz="1600" b="1" i="0" dirty="0">
                <a:solidFill>
                  <a:srgbClr val="595B66"/>
                </a:solidFill>
                <a:effectLst/>
                <a:latin typeface="Nunito" pitchFamily="2" charset="0"/>
              </a:rPr>
              <a:t>C++</a:t>
            </a:r>
          </a:p>
          <a:p>
            <a:r>
              <a:rPr lang="en-GB" sz="1600" b="0" i="0" dirty="0">
                <a:solidFill>
                  <a:srgbClr val="595B66"/>
                </a:solidFill>
                <a:effectLst/>
                <a:latin typeface="Nunito" pitchFamily="2" charset="0"/>
              </a:rPr>
              <a:t>compiled</a:t>
            </a:r>
          </a:p>
          <a:p>
            <a:r>
              <a:rPr lang="en-GB" sz="1600" b="0" i="0" dirty="0">
                <a:solidFill>
                  <a:srgbClr val="595B66"/>
                </a:solidFill>
                <a:effectLst/>
                <a:latin typeface="Nunito" pitchFamily="2" charset="0"/>
              </a:rPr>
              <a:t>statically typing</a:t>
            </a:r>
          </a:p>
          <a:p>
            <a:r>
              <a:rPr lang="en-GB" sz="1600" b="0" i="0" dirty="0">
                <a:solidFill>
                  <a:srgbClr val="595B66"/>
                </a:solidFill>
                <a:effectLst/>
                <a:latin typeface="Nunito" pitchFamily="2" charset="0"/>
              </a:rPr>
              <a:t>multi-paradigm</a:t>
            </a:r>
          </a:p>
          <a:p>
            <a:r>
              <a:rPr lang="en-GB" sz="1600" b="0" i="0" dirty="0">
                <a:solidFill>
                  <a:srgbClr val="595B66"/>
                </a:solidFill>
                <a:effectLst/>
                <a:latin typeface="Nunito" pitchFamily="2" charset="0"/>
              </a:rPr>
              <a:t>multi-platform</a:t>
            </a:r>
          </a:p>
          <a:p>
            <a:r>
              <a:rPr lang="en-GB" sz="1600" b="0" i="0" dirty="0">
                <a:solidFill>
                  <a:srgbClr val="595B66"/>
                </a:solidFill>
                <a:effectLst/>
                <a:latin typeface="Nunito" pitchFamily="2" charset="0"/>
              </a:rPr>
              <a:t>35 years old</a:t>
            </a:r>
          </a:p>
          <a:p>
            <a:pPr marL="0" indent="0" algn="l">
              <a:buNone/>
            </a:pPr>
            <a:r>
              <a:rPr lang="en-GB" sz="1600" b="0" i="0" dirty="0">
                <a:solidFill>
                  <a:srgbClr val="595B66"/>
                </a:solidFill>
                <a:effectLst/>
                <a:latin typeface="Nunito" pitchFamily="2" charset="0"/>
              </a:rPr>
              <a:t>C++ is one of the most used languages in the world. It's the go-to when you need performance and access to low-level features and optimizations. C++ syntax is influenced by the one of C and can feel a bit complex for some programmers (mainly because of how many features it gives access to). Basic code "lives" inside the </a:t>
            </a:r>
            <a:r>
              <a:rPr lang="en-GB" sz="1600" b="1" i="0" dirty="0">
                <a:solidFill>
                  <a:srgbClr val="595B66"/>
                </a:solidFill>
                <a:effectLst/>
                <a:latin typeface="Nunito" pitchFamily="2" charset="0"/>
              </a:rPr>
              <a:t>main</a:t>
            </a:r>
            <a:r>
              <a:rPr lang="en-GB" sz="1600" b="0" i="0" dirty="0">
                <a:solidFill>
                  <a:srgbClr val="595B66"/>
                </a:solidFill>
                <a:effectLst/>
                <a:latin typeface="Nunito" pitchFamily="2" charset="0"/>
              </a:rPr>
              <a:t> function. Semicolons are really important in C++ and cannot be omitted!</a:t>
            </a:r>
          </a:p>
          <a:p>
            <a:pPr marL="0" indent="0">
              <a:buNone/>
            </a:pPr>
            <a:endParaRPr lang="en-IN" sz="2400" dirty="0"/>
          </a:p>
        </p:txBody>
      </p:sp>
    </p:spTree>
    <p:extLst>
      <p:ext uri="{BB962C8B-B14F-4D97-AF65-F5344CB8AC3E}">
        <p14:creationId xmlns:p14="http://schemas.microsoft.com/office/powerpoint/2010/main" val="2180956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17E3FFA-E89F-7B4A-6167-13E70065DE38}"/>
              </a:ext>
            </a:extLst>
          </p:cNvPr>
          <p:cNvSpPr txBox="1"/>
          <p:nvPr/>
        </p:nvSpPr>
        <p:spPr>
          <a:xfrm>
            <a:off x="448733" y="364066"/>
            <a:ext cx="11404600" cy="2862322"/>
          </a:xfrm>
          <a:prstGeom prst="rect">
            <a:avLst/>
          </a:prstGeom>
          <a:noFill/>
        </p:spPr>
        <p:txBody>
          <a:bodyPr wrap="square">
            <a:spAutoFit/>
          </a:bodyPr>
          <a:lstStyle/>
          <a:p>
            <a:r>
              <a:rPr lang="en-GB" b="1" dirty="0"/>
              <a:t>C#</a:t>
            </a:r>
          </a:p>
          <a:p>
            <a:pPr marL="285750" indent="-285750">
              <a:buFont typeface="Arial" panose="020B0604020202020204" pitchFamily="34" charset="0"/>
              <a:buChar char="•"/>
            </a:pPr>
            <a:r>
              <a:rPr lang="en-GB" dirty="0"/>
              <a:t>compiled</a:t>
            </a:r>
          </a:p>
          <a:p>
            <a:pPr marL="285750" indent="-285750">
              <a:buFont typeface="Arial" panose="020B0604020202020204" pitchFamily="34" charset="0"/>
              <a:buChar char="•"/>
            </a:pPr>
            <a:r>
              <a:rPr lang="en-GB" dirty="0"/>
              <a:t>strongly typed</a:t>
            </a:r>
          </a:p>
          <a:p>
            <a:pPr marL="285750" indent="-285750">
              <a:buFont typeface="Arial" panose="020B0604020202020204" pitchFamily="34" charset="0"/>
              <a:buChar char="•"/>
            </a:pPr>
            <a:r>
              <a:rPr lang="en-GB" dirty="0"/>
              <a:t>for CLI platform</a:t>
            </a:r>
          </a:p>
          <a:p>
            <a:pPr marL="285750" indent="-285750">
              <a:buFont typeface="Arial" panose="020B0604020202020204" pitchFamily="34" charset="0"/>
              <a:buChar char="•"/>
            </a:pPr>
            <a:r>
              <a:rPr lang="en-GB" dirty="0"/>
              <a:t>multi-paradigm</a:t>
            </a:r>
          </a:p>
          <a:p>
            <a:pPr marL="285750" indent="-285750">
              <a:buFont typeface="Arial" panose="020B0604020202020204" pitchFamily="34" charset="0"/>
              <a:buChar char="•"/>
            </a:pPr>
            <a:r>
              <a:rPr lang="en-GB" dirty="0"/>
              <a:t>18 years old</a:t>
            </a:r>
          </a:p>
          <a:p>
            <a:r>
              <a:rPr lang="en-GB" dirty="0"/>
              <a:t>C# is a language developed by Microsoft for use in its .NET platform. Since its release, it has proven to be useful in many other ways. It's object-oriented and has syntax inspired by languages like Java and C/C++. The main logic is located inside a class's static main method which is placed inside a namespace. Semicolons cannot be omitted.</a:t>
            </a:r>
          </a:p>
          <a:p>
            <a:endParaRPr lang="en-IN" dirty="0"/>
          </a:p>
        </p:txBody>
      </p:sp>
      <p:sp>
        <p:nvSpPr>
          <p:cNvPr id="10" name="TextBox 9">
            <a:extLst>
              <a:ext uri="{FF2B5EF4-FFF2-40B4-BE49-F238E27FC236}">
                <a16:creationId xmlns:a16="http://schemas.microsoft.com/office/drawing/2014/main" id="{C85B141C-9EB6-9FD5-046E-4413DBCF8BE6}"/>
              </a:ext>
            </a:extLst>
          </p:cNvPr>
          <p:cNvSpPr txBox="1"/>
          <p:nvPr/>
        </p:nvSpPr>
        <p:spPr>
          <a:xfrm>
            <a:off x="516463" y="3158073"/>
            <a:ext cx="11404600" cy="2862322"/>
          </a:xfrm>
          <a:prstGeom prst="rect">
            <a:avLst/>
          </a:prstGeom>
          <a:noFill/>
        </p:spPr>
        <p:txBody>
          <a:bodyPr wrap="square">
            <a:spAutoFit/>
          </a:bodyPr>
          <a:lstStyle/>
          <a:p>
            <a:pPr algn="l"/>
            <a:r>
              <a:rPr lang="en-GB" b="1" i="0" dirty="0">
                <a:solidFill>
                  <a:srgbClr val="595B66"/>
                </a:solidFill>
                <a:effectLst/>
                <a:latin typeface="Nunito" pitchFamily="2" charset="0"/>
              </a:rPr>
              <a:t>Java</a:t>
            </a:r>
          </a:p>
          <a:p>
            <a:pPr algn="l">
              <a:buFont typeface="Arial" panose="020B0604020202020204" pitchFamily="34" charset="0"/>
              <a:buChar char="•"/>
            </a:pPr>
            <a:r>
              <a:rPr lang="en-GB" b="0" i="0" dirty="0">
                <a:solidFill>
                  <a:srgbClr val="595B66"/>
                </a:solidFill>
                <a:effectLst/>
                <a:latin typeface="Nunito" pitchFamily="2" charset="0"/>
              </a:rPr>
              <a:t>compiled to </a:t>
            </a:r>
            <a:r>
              <a:rPr lang="en-GB" b="1" i="0" dirty="0">
                <a:solidFill>
                  <a:srgbClr val="595B66"/>
                </a:solidFill>
                <a:effectLst/>
                <a:latin typeface="Nunito" pitchFamily="2" charset="0"/>
              </a:rPr>
              <a:t>byte code</a:t>
            </a:r>
            <a:r>
              <a:rPr lang="en-GB" b="0" i="0" dirty="0">
                <a:solidFill>
                  <a:srgbClr val="595B66"/>
                </a:solidFill>
                <a:effectLst/>
                <a:latin typeface="Nunito" pitchFamily="2" charset="0"/>
              </a:rPr>
              <a:t> for </a:t>
            </a:r>
            <a:r>
              <a:rPr lang="en-GB" b="1" i="0" dirty="0">
                <a:solidFill>
                  <a:srgbClr val="595B66"/>
                </a:solidFill>
                <a:effectLst/>
                <a:latin typeface="Nunito" pitchFamily="2" charset="0"/>
              </a:rPr>
              <a:t>Java VM</a:t>
            </a:r>
            <a:endParaRPr lang="en-GB" b="0" i="0" dirty="0">
              <a:solidFill>
                <a:srgbClr val="595B66"/>
              </a:solidFill>
              <a:effectLst/>
              <a:latin typeface="Nunito" pitchFamily="2" charset="0"/>
            </a:endParaRPr>
          </a:p>
          <a:p>
            <a:pPr algn="l">
              <a:buFont typeface="Arial" panose="020B0604020202020204" pitchFamily="34" charset="0"/>
              <a:buChar char="•"/>
            </a:pPr>
            <a:r>
              <a:rPr lang="en-GB" b="0" i="0" dirty="0">
                <a:solidFill>
                  <a:srgbClr val="595B66"/>
                </a:solidFill>
                <a:effectLst/>
                <a:latin typeface="Nunito" pitchFamily="2" charset="0"/>
              </a:rPr>
              <a:t>strongly typed</a:t>
            </a:r>
          </a:p>
          <a:p>
            <a:pPr algn="l">
              <a:buFont typeface="Arial" panose="020B0604020202020204" pitchFamily="34" charset="0"/>
              <a:buChar char="•"/>
            </a:pPr>
            <a:r>
              <a:rPr lang="en-GB" b="0" i="0" dirty="0">
                <a:solidFill>
                  <a:srgbClr val="595B66"/>
                </a:solidFill>
                <a:effectLst/>
                <a:latin typeface="Nunito" pitchFamily="2" charset="0"/>
              </a:rPr>
              <a:t>multi-platform/Java VM</a:t>
            </a:r>
          </a:p>
          <a:p>
            <a:pPr algn="l">
              <a:buFont typeface="Arial" panose="020B0604020202020204" pitchFamily="34" charset="0"/>
              <a:buChar char="•"/>
            </a:pPr>
            <a:r>
              <a:rPr lang="en-GB" b="0" i="0" dirty="0">
                <a:solidFill>
                  <a:srgbClr val="595B66"/>
                </a:solidFill>
                <a:effectLst/>
                <a:latin typeface="Nunito" pitchFamily="2" charset="0"/>
              </a:rPr>
              <a:t>multi-paradigm</a:t>
            </a:r>
          </a:p>
          <a:p>
            <a:pPr algn="l">
              <a:buFont typeface="Arial" panose="020B0604020202020204" pitchFamily="34" charset="0"/>
              <a:buChar char="•"/>
            </a:pPr>
            <a:r>
              <a:rPr lang="en-GB" b="0" i="0" dirty="0">
                <a:solidFill>
                  <a:srgbClr val="595B66"/>
                </a:solidFill>
                <a:effectLst/>
                <a:latin typeface="Nunito" pitchFamily="2" charset="0"/>
              </a:rPr>
              <a:t>23 years old</a:t>
            </a:r>
          </a:p>
          <a:p>
            <a:pPr algn="l"/>
            <a:r>
              <a:rPr lang="en-GB" b="0" i="0" dirty="0">
                <a:solidFill>
                  <a:srgbClr val="595B66"/>
                </a:solidFill>
                <a:effectLst/>
                <a:latin typeface="Nunito" pitchFamily="2" charset="0"/>
              </a:rPr>
              <a:t>Java gained a lot of popularity since its release. It's used to easily create multi-platform (especially Android) application and also powers a big part of Android OS. The main logic is placed in a </a:t>
            </a:r>
            <a:r>
              <a:rPr lang="en-GB" b="1" i="0" dirty="0" err="1">
                <a:solidFill>
                  <a:srgbClr val="595B66"/>
                </a:solidFill>
                <a:effectLst/>
                <a:latin typeface="Nunito" pitchFamily="2" charset="0"/>
              </a:rPr>
              <a:t>class</a:t>
            </a:r>
            <a:r>
              <a:rPr lang="en-GB" b="0" i="0" dirty="0" err="1">
                <a:solidFill>
                  <a:srgbClr val="595B66"/>
                </a:solidFill>
                <a:effectLst/>
                <a:latin typeface="Nunito" pitchFamily="2" charset="0"/>
              </a:rPr>
              <a:t>'</a:t>
            </a:r>
            <a:r>
              <a:rPr lang="en-GB" b="0" i="0" dirty="0">
                <a:solidFill>
                  <a:srgbClr val="595B66"/>
                </a:solidFill>
                <a:effectLst/>
                <a:latin typeface="Nunito" pitchFamily="2" charset="0"/>
              </a:rPr>
              <a:t> </a:t>
            </a:r>
            <a:r>
              <a:rPr lang="en-GB" b="1" i="0" dirty="0">
                <a:solidFill>
                  <a:srgbClr val="595B66"/>
                </a:solidFill>
                <a:effectLst/>
                <a:latin typeface="Nunito" pitchFamily="2" charset="0"/>
              </a:rPr>
              <a:t>main method</a:t>
            </a:r>
            <a:r>
              <a:rPr lang="en-GB" b="0" i="0" dirty="0">
                <a:solidFill>
                  <a:srgbClr val="595B66"/>
                </a:solidFill>
                <a:effectLst/>
                <a:latin typeface="Nunito" pitchFamily="2" charset="0"/>
              </a:rPr>
              <a:t>. Semicolons cannot be omitted.</a:t>
            </a:r>
          </a:p>
          <a:p>
            <a:endParaRPr lang="en-IN" dirty="0"/>
          </a:p>
        </p:txBody>
      </p:sp>
    </p:spTree>
    <p:extLst>
      <p:ext uri="{BB962C8B-B14F-4D97-AF65-F5344CB8AC3E}">
        <p14:creationId xmlns:p14="http://schemas.microsoft.com/office/powerpoint/2010/main" val="3389907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17E3FFA-E89F-7B4A-6167-13E70065DE38}"/>
              </a:ext>
            </a:extLst>
          </p:cNvPr>
          <p:cNvSpPr txBox="1"/>
          <p:nvPr/>
        </p:nvSpPr>
        <p:spPr>
          <a:xfrm>
            <a:off x="448733" y="364066"/>
            <a:ext cx="11404600" cy="2585323"/>
          </a:xfrm>
          <a:prstGeom prst="rect">
            <a:avLst/>
          </a:prstGeom>
          <a:noFill/>
        </p:spPr>
        <p:txBody>
          <a:bodyPr wrap="square">
            <a:spAutoFit/>
          </a:bodyPr>
          <a:lstStyle/>
          <a:p>
            <a:r>
              <a:rPr lang="en-GB" b="1" dirty="0"/>
              <a:t>JavaScript</a:t>
            </a:r>
          </a:p>
          <a:p>
            <a:pPr marL="285750" indent="-285750">
              <a:buFont typeface="Arial" panose="020B0604020202020204" pitchFamily="34" charset="0"/>
              <a:buChar char="•"/>
            </a:pPr>
            <a:r>
              <a:rPr lang="en-GB" dirty="0"/>
              <a:t>interpreted / JIT-compiled (Java –in-time)</a:t>
            </a:r>
          </a:p>
          <a:p>
            <a:pPr marL="285750" indent="-285750">
              <a:buFont typeface="Arial" panose="020B0604020202020204" pitchFamily="34" charset="0"/>
              <a:buChar char="•"/>
            </a:pPr>
            <a:r>
              <a:rPr lang="en-GB" dirty="0"/>
              <a:t>dynamically typed</a:t>
            </a:r>
          </a:p>
          <a:p>
            <a:pPr marL="285750" indent="-285750">
              <a:buFont typeface="Arial" panose="020B0604020202020204" pitchFamily="34" charset="0"/>
              <a:buChar char="•"/>
            </a:pPr>
            <a:r>
              <a:rPr lang="en-GB" dirty="0"/>
              <a:t>WWW and Node.js ( V8 ) "platform"</a:t>
            </a:r>
          </a:p>
          <a:p>
            <a:pPr marL="285750" indent="-285750">
              <a:buFont typeface="Arial" panose="020B0604020202020204" pitchFamily="34" charset="0"/>
              <a:buChar char="•"/>
            </a:pPr>
            <a:r>
              <a:rPr lang="en-GB" dirty="0"/>
              <a:t>multi-paradigm</a:t>
            </a:r>
          </a:p>
          <a:p>
            <a:pPr marL="285750" indent="-285750">
              <a:buFont typeface="Arial" panose="020B0604020202020204" pitchFamily="34" charset="0"/>
              <a:buChar char="•"/>
            </a:pPr>
            <a:r>
              <a:rPr lang="en-GB" dirty="0"/>
              <a:t>22 years old</a:t>
            </a:r>
          </a:p>
          <a:p>
            <a:r>
              <a:rPr lang="en-GB" dirty="0"/>
              <a:t>JavaScript is one of three languages that dominate today's WWW. With Node.js it can also be used for running as a backend and creating desktop and mobile apps. With its new releases, starting from ES6, it rapidly evolves, getting new features and more performance. Main logic doesn't have any predefined place and semicolons are optional.</a:t>
            </a:r>
            <a:endParaRPr lang="en-IN" dirty="0"/>
          </a:p>
        </p:txBody>
      </p:sp>
      <p:sp>
        <p:nvSpPr>
          <p:cNvPr id="10" name="TextBox 9">
            <a:extLst>
              <a:ext uri="{FF2B5EF4-FFF2-40B4-BE49-F238E27FC236}">
                <a16:creationId xmlns:a16="http://schemas.microsoft.com/office/drawing/2014/main" id="{C85B141C-9EB6-9FD5-046E-4413DBCF8BE6}"/>
              </a:ext>
            </a:extLst>
          </p:cNvPr>
          <p:cNvSpPr txBox="1"/>
          <p:nvPr/>
        </p:nvSpPr>
        <p:spPr>
          <a:xfrm>
            <a:off x="516463" y="3158073"/>
            <a:ext cx="11404600" cy="2862322"/>
          </a:xfrm>
          <a:prstGeom prst="rect">
            <a:avLst/>
          </a:prstGeom>
          <a:noFill/>
        </p:spPr>
        <p:txBody>
          <a:bodyPr wrap="square">
            <a:spAutoFit/>
          </a:bodyPr>
          <a:lstStyle>
            <a:defPPr>
              <a:defRPr lang="en-US"/>
            </a:defPPr>
            <a:lvl1pPr>
              <a:defRPr b="1"/>
            </a:lvl1pPr>
          </a:lstStyle>
          <a:p>
            <a:r>
              <a:rPr lang="en-GB" dirty="0"/>
              <a:t>Python</a:t>
            </a:r>
          </a:p>
          <a:p>
            <a:pPr marL="285750" indent="-285750">
              <a:buFont typeface="Arial" panose="020B0604020202020204" pitchFamily="34" charset="0"/>
              <a:buChar char="•"/>
            </a:pPr>
            <a:r>
              <a:rPr lang="en-GB" b="0" dirty="0"/>
              <a:t>interpreted</a:t>
            </a:r>
          </a:p>
          <a:p>
            <a:pPr marL="285750" indent="-285750">
              <a:buFont typeface="Arial" panose="020B0604020202020204" pitchFamily="34" charset="0"/>
              <a:buChar char="•"/>
            </a:pPr>
            <a:r>
              <a:rPr lang="en-GB" b="0" dirty="0"/>
              <a:t>dynamically typed</a:t>
            </a:r>
          </a:p>
          <a:p>
            <a:pPr marL="285750" indent="-285750">
              <a:buFont typeface="Arial" panose="020B0604020202020204" pitchFamily="34" charset="0"/>
              <a:buChar char="•"/>
            </a:pPr>
            <a:r>
              <a:rPr lang="en-GB" b="0" dirty="0"/>
              <a:t>multi-platform</a:t>
            </a:r>
          </a:p>
          <a:p>
            <a:pPr marL="285750" indent="-285750">
              <a:buFont typeface="Arial" panose="020B0604020202020204" pitchFamily="34" charset="0"/>
              <a:buChar char="•"/>
            </a:pPr>
            <a:r>
              <a:rPr lang="en-GB" b="0" dirty="0"/>
              <a:t>multi-paradigm</a:t>
            </a:r>
          </a:p>
          <a:p>
            <a:pPr marL="285750" indent="-285750">
              <a:buFont typeface="Arial" panose="020B0604020202020204" pitchFamily="34" charset="0"/>
              <a:buChar char="•"/>
            </a:pPr>
            <a:r>
              <a:rPr lang="en-GB" b="0" dirty="0"/>
              <a:t>28 years old</a:t>
            </a:r>
          </a:p>
          <a:p>
            <a:r>
              <a:rPr lang="en-GB" b="0" dirty="0"/>
              <a:t>Python nowadays is known for its use in machine learning and AI. It features easy-to-learn syntax and emphasizes code readability. The main code doesn't require to be placed in any specific place ( just as in JS ). Semicolons are rarely used in python ( only to divide inline expression, which is not recommended in Python ) but indentation place a significant role.</a:t>
            </a:r>
          </a:p>
          <a:p>
            <a:endParaRPr lang="en-IN" dirty="0"/>
          </a:p>
        </p:txBody>
      </p:sp>
    </p:spTree>
    <p:extLst>
      <p:ext uri="{BB962C8B-B14F-4D97-AF65-F5344CB8AC3E}">
        <p14:creationId xmlns:p14="http://schemas.microsoft.com/office/powerpoint/2010/main" val="570636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17E3FFA-E89F-7B4A-6167-13E70065DE38}"/>
              </a:ext>
            </a:extLst>
          </p:cNvPr>
          <p:cNvSpPr txBox="1"/>
          <p:nvPr/>
        </p:nvSpPr>
        <p:spPr>
          <a:xfrm>
            <a:off x="448733" y="364066"/>
            <a:ext cx="11404600" cy="2862322"/>
          </a:xfrm>
          <a:prstGeom prst="rect">
            <a:avLst/>
          </a:prstGeom>
          <a:noFill/>
        </p:spPr>
        <p:txBody>
          <a:bodyPr wrap="square">
            <a:spAutoFit/>
          </a:bodyPr>
          <a:lstStyle/>
          <a:p>
            <a:r>
              <a:rPr lang="en-GB" b="1" dirty="0"/>
              <a:t>Go</a:t>
            </a:r>
          </a:p>
          <a:p>
            <a:pPr marL="285750" indent="-285750">
              <a:buFont typeface="Arial" panose="020B0604020202020204" pitchFamily="34" charset="0"/>
              <a:buChar char="•"/>
            </a:pPr>
            <a:r>
              <a:rPr lang="en-GB" dirty="0"/>
              <a:t>compiled</a:t>
            </a:r>
          </a:p>
          <a:p>
            <a:pPr marL="285750" indent="-285750">
              <a:buFont typeface="Arial" panose="020B0604020202020204" pitchFamily="34" charset="0"/>
              <a:buChar char="•"/>
            </a:pPr>
            <a:r>
              <a:rPr lang="en-GB" dirty="0"/>
              <a:t>statically typed</a:t>
            </a:r>
          </a:p>
          <a:p>
            <a:pPr marL="285750" indent="-285750">
              <a:buFont typeface="Arial" panose="020B0604020202020204" pitchFamily="34" charset="0"/>
              <a:buChar char="•"/>
            </a:pPr>
            <a:r>
              <a:rPr lang="en-GB" dirty="0"/>
              <a:t>multi-platform</a:t>
            </a:r>
          </a:p>
          <a:p>
            <a:pPr marL="285750" indent="-285750">
              <a:buFont typeface="Arial" panose="020B0604020202020204" pitchFamily="34" charset="0"/>
              <a:buChar char="•"/>
            </a:pPr>
            <a:r>
              <a:rPr lang="en-GB" dirty="0"/>
              <a:t>multi-paradigm</a:t>
            </a:r>
          </a:p>
          <a:p>
            <a:pPr marL="285750" indent="-285750">
              <a:buFont typeface="Arial" panose="020B0604020202020204" pitchFamily="34" charset="0"/>
              <a:buChar char="•"/>
            </a:pPr>
            <a:r>
              <a:rPr lang="en-GB" dirty="0"/>
              <a:t>9 years old</a:t>
            </a:r>
          </a:p>
          <a:p>
            <a:r>
              <a:rPr lang="en-GB" dirty="0"/>
              <a:t>Go is the youngest language on this list, not having even a full decade. It aims to provide a connection between ease of use of languages like Python and speed of compiled language, such as C. Design by Google to improve programming productivity. Main logic "lives" inside the main function of the main package, semicolons are auto-inserted in the compilation time, so they aren't a necessity.</a:t>
            </a:r>
            <a:endParaRPr lang="en-IN" dirty="0"/>
          </a:p>
        </p:txBody>
      </p:sp>
    </p:spTree>
    <p:extLst>
      <p:ext uri="{BB962C8B-B14F-4D97-AF65-F5344CB8AC3E}">
        <p14:creationId xmlns:p14="http://schemas.microsoft.com/office/powerpoint/2010/main" val="639092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9FE660-2E62-BF9C-BA52-D2AF744465CD}"/>
              </a:ext>
            </a:extLst>
          </p:cNvPr>
          <p:cNvSpPr txBox="1"/>
          <p:nvPr/>
        </p:nvSpPr>
        <p:spPr>
          <a:xfrm>
            <a:off x="448733" y="728134"/>
            <a:ext cx="4224867" cy="2585323"/>
          </a:xfrm>
          <a:prstGeom prst="rect">
            <a:avLst/>
          </a:prstGeom>
          <a:noFill/>
        </p:spPr>
        <p:txBody>
          <a:bodyPr wrap="square">
            <a:spAutoFit/>
          </a:bodyPr>
          <a:lstStyle/>
          <a:p>
            <a:r>
              <a:rPr lang="en-GB" b="1" dirty="0"/>
              <a:t>C++</a:t>
            </a:r>
          </a:p>
          <a:p>
            <a:r>
              <a:rPr lang="en-GB" dirty="0"/>
              <a:t>#include &lt;iostream&gt;</a:t>
            </a:r>
          </a:p>
          <a:p>
            <a:r>
              <a:rPr lang="en-GB" dirty="0"/>
              <a:t>using namespace std;</a:t>
            </a:r>
          </a:p>
          <a:p>
            <a:endParaRPr lang="en-GB" dirty="0"/>
          </a:p>
          <a:p>
            <a:r>
              <a:rPr lang="en-GB" dirty="0"/>
              <a:t>int main() {</a:t>
            </a:r>
          </a:p>
          <a:p>
            <a:r>
              <a:rPr lang="en-GB" dirty="0"/>
              <a:t>   // Output "Hello World" to console</a:t>
            </a:r>
          </a:p>
          <a:p>
            <a:r>
              <a:rPr lang="en-GB" dirty="0"/>
              <a:t>   </a:t>
            </a:r>
            <a:r>
              <a:rPr lang="en-GB" dirty="0" err="1"/>
              <a:t>cout</a:t>
            </a:r>
            <a:r>
              <a:rPr lang="en-GB" dirty="0"/>
              <a:t> &lt;&lt; "Hello World";</a:t>
            </a:r>
          </a:p>
          <a:p>
            <a:r>
              <a:rPr lang="en-GB" dirty="0"/>
              <a:t>   return 0;</a:t>
            </a:r>
          </a:p>
          <a:p>
            <a:r>
              <a:rPr lang="en-GB" dirty="0"/>
              <a:t>}</a:t>
            </a:r>
            <a:endParaRPr lang="en-IN" dirty="0"/>
          </a:p>
        </p:txBody>
      </p:sp>
      <p:sp>
        <p:nvSpPr>
          <p:cNvPr id="5" name="TextBox 4">
            <a:extLst>
              <a:ext uri="{FF2B5EF4-FFF2-40B4-BE49-F238E27FC236}">
                <a16:creationId xmlns:a16="http://schemas.microsoft.com/office/drawing/2014/main" id="{AAFF24D5-A883-338B-583A-617E54E97123}"/>
              </a:ext>
            </a:extLst>
          </p:cNvPr>
          <p:cNvSpPr txBox="1"/>
          <p:nvPr/>
        </p:nvSpPr>
        <p:spPr>
          <a:xfrm>
            <a:off x="3183467" y="254000"/>
            <a:ext cx="5206999" cy="369332"/>
          </a:xfrm>
          <a:prstGeom prst="rect">
            <a:avLst/>
          </a:prstGeom>
          <a:noFill/>
        </p:spPr>
        <p:txBody>
          <a:bodyPr wrap="square" rtlCol="0">
            <a:spAutoFit/>
          </a:bodyPr>
          <a:lstStyle/>
          <a:p>
            <a:r>
              <a:rPr lang="en-GB" dirty="0"/>
              <a:t>Hello World, in different programming languages</a:t>
            </a:r>
            <a:endParaRPr lang="en-IN" dirty="0"/>
          </a:p>
        </p:txBody>
      </p:sp>
      <p:sp>
        <p:nvSpPr>
          <p:cNvPr id="8" name="TextBox 7">
            <a:extLst>
              <a:ext uri="{FF2B5EF4-FFF2-40B4-BE49-F238E27FC236}">
                <a16:creationId xmlns:a16="http://schemas.microsoft.com/office/drawing/2014/main" id="{EAD4ECC5-A029-62F8-796D-10451F53D4F9}"/>
              </a:ext>
            </a:extLst>
          </p:cNvPr>
          <p:cNvSpPr txBox="1"/>
          <p:nvPr/>
        </p:nvSpPr>
        <p:spPr>
          <a:xfrm>
            <a:off x="6900333" y="728134"/>
            <a:ext cx="4927600" cy="3139321"/>
          </a:xfrm>
          <a:prstGeom prst="rect">
            <a:avLst/>
          </a:prstGeom>
          <a:noFill/>
        </p:spPr>
        <p:txBody>
          <a:bodyPr wrap="square">
            <a:spAutoFit/>
          </a:bodyPr>
          <a:lstStyle/>
          <a:p>
            <a:r>
              <a:rPr lang="en-IN" b="1" dirty="0"/>
              <a:t>C#</a:t>
            </a:r>
          </a:p>
          <a:p>
            <a:r>
              <a:rPr lang="en-IN" dirty="0"/>
              <a:t>using System;</a:t>
            </a:r>
          </a:p>
          <a:p>
            <a:endParaRPr lang="en-IN" dirty="0"/>
          </a:p>
          <a:p>
            <a:r>
              <a:rPr lang="en-IN" dirty="0"/>
              <a:t>namespace </a:t>
            </a:r>
            <a:r>
              <a:rPr lang="en-IN" dirty="0" err="1"/>
              <a:t>HelloWorldApplication</a:t>
            </a:r>
            <a:r>
              <a:rPr lang="en-IN" dirty="0"/>
              <a:t> {</a:t>
            </a:r>
          </a:p>
          <a:p>
            <a:r>
              <a:rPr lang="en-IN" dirty="0"/>
              <a:t>   class HelloWorld {</a:t>
            </a:r>
          </a:p>
          <a:p>
            <a:r>
              <a:rPr lang="en-IN" dirty="0"/>
              <a:t>      static void Main(string[] </a:t>
            </a:r>
            <a:r>
              <a:rPr lang="en-IN" dirty="0" err="1"/>
              <a:t>args</a:t>
            </a:r>
            <a:r>
              <a:rPr lang="en-IN" dirty="0"/>
              <a:t>) {</a:t>
            </a:r>
          </a:p>
          <a:p>
            <a:r>
              <a:rPr lang="en-IN" dirty="0"/>
              <a:t>         </a:t>
            </a:r>
            <a:r>
              <a:rPr lang="en-IN" dirty="0" err="1"/>
              <a:t>Console.WriteLine</a:t>
            </a:r>
            <a:r>
              <a:rPr lang="en-IN" dirty="0"/>
              <a:t>("Hello World");</a:t>
            </a:r>
          </a:p>
          <a:p>
            <a:r>
              <a:rPr lang="en-IN" dirty="0"/>
              <a:t>         </a:t>
            </a:r>
            <a:r>
              <a:rPr lang="en-IN" dirty="0" err="1"/>
              <a:t>Console.ReadKey</a:t>
            </a:r>
            <a:r>
              <a:rPr lang="en-IN" dirty="0"/>
              <a:t>();</a:t>
            </a:r>
          </a:p>
          <a:p>
            <a:r>
              <a:rPr lang="en-IN" dirty="0"/>
              <a:t>      }</a:t>
            </a:r>
          </a:p>
          <a:p>
            <a:r>
              <a:rPr lang="en-IN" dirty="0"/>
              <a:t>   }</a:t>
            </a:r>
          </a:p>
          <a:p>
            <a:r>
              <a:rPr lang="en-IN" dirty="0"/>
              <a:t>}</a:t>
            </a:r>
          </a:p>
        </p:txBody>
      </p:sp>
      <p:sp>
        <p:nvSpPr>
          <p:cNvPr id="11" name="TextBox 10">
            <a:extLst>
              <a:ext uri="{FF2B5EF4-FFF2-40B4-BE49-F238E27FC236}">
                <a16:creationId xmlns:a16="http://schemas.microsoft.com/office/drawing/2014/main" id="{9480847C-DB24-4FDE-AFD5-D622F3E82A51}"/>
              </a:ext>
            </a:extLst>
          </p:cNvPr>
          <p:cNvSpPr txBox="1"/>
          <p:nvPr/>
        </p:nvSpPr>
        <p:spPr>
          <a:xfrm>
            <a:off x="406400" y="4287503"/>
            <a:ext cx="4267200" cy="1754326"/>
          </a:xfrm>
          <a:prstGeom prst="rect">
            <a:avLst/>
          </a:prstGeom>
          <a:noFill/>
        </p:spPr>
        <p:txBody>
          <a:bodyPr wrap="square">
            <a:spAutoFit/>
          </a:bodyPr>
          <a:lstStyle/>
          <a:p>
            <a:r>
              <a:rPr lang="en-IN" b="1" dirty="0"/>
              <a:t>Java</a:t>
            </a:r>
          </a:p>
          <a:p>
            <a:r>
              <a:rPr lang="en-IN" dirty="0"/>
              <a:t>public class HelloWorld {</a:t>
            </a:r>
          </a:p>
          <a:p>
            <a:r>
              <a:rPr lang="en-IN" dirty="0"/>
              <a:t>   public static void main(String []</a:t>
            </a:r>
            <a:r>
              <a:rPr lang="en-IN" dirty="0" err="1"/>
              <a:t>args</a:t>
            </a:r>
            <a:r>
              <a:rPr lang="en-IN" dirty="0"/>
              <a:t>) {</a:t>
            </a:r>
          </a:p>
          <a:p>
            <a:r>
              <a:rPr lang="en-IN" dirty="0"/>
              <a:t>      </a:t>
            </a:r>
            <a:r>
              <a:rPr lang="en-IN" dirty="0" err="1"/>
              <a:t>System.out.println</a:t>
            </a:r>
            <a:r>
              <a:rPr lang="en-IN" dirty="0"/>
              <a:t>("Hello World");</a:t>
            </a:r>
          </a:p>
          <a:p>
            <a:r>
              <a:rPr lang="en-IN" dirty="0"/>
              <a:t>   }</a:t>
            </a:r>
          </a:p>
          <a:p>
            <a:r>
              <a:rPr lang="en-IN" dirty="0"/>
              <a:t>}</a:t>
            </a:r>
          </a:p>
        </p:txBody>
      </p:sp>
      <p:sp>
        <p:nvSpPr>
          <p:cNvPr id="14" name="TextBox 13">
            <a:extLst>
              <a:ext uri="{FF2B5EF4-FFF2-40B4-BE49-F238E27FC236}">
                <a16:creationId xmlns:a16="http://schemas.microsoft.com/office/drawing/2014/main" id="{AEBE551E-A8E9-B74F-D2AF-AE6440B01868}"/>
              </a:ext>
            </a:extLst>
          </p:cNvPr>
          <p:cNvSpPr txBox="1"/>
          <p:nvPr/>
        </p:nvSpPr>
        <p:spPr>
          <a:xfrm>
            <a:off x="6900333" y="4722967"/>
            <a:ext cx="4470400" cy="646331"/>
          </a:xfrm>
          <a:prstGeom prst="rect">
            <a:avLst/>
          </a:prstGeom>
          <a:noFill/>
        </p:spPr>
        <p:txBody>
          <a:bodyPr wrap="square">
            <a:spAutoFit/>
          </a:bodyPr>
          <a:lstStyle/>
          <a:p>
            <a:r>
              <a:rPr lang="en-GB" b="1" dirty="0"/>
              <a:t>JavaScript</a:t>
            </a:r>
          </a:p>
          <a:p>
            <a:r>
              <a:rPr lang="en-GB" dirty="0"/>
              <a:t>console.log("Hello World")</a:t>
            </a:r>
            <a:endParaRPr lang="en-IN" dirty="0"/>
          </a:p>
        </p:txBody>
      </p:sp>
    </p:spTree>
    <p:extLst>
      <p:ext uri="{BB962C8B-B14F-4D97-AF65-F5344CB8AC3E}">
        <p14:creationId xmlns:p14="http://schemas.microsoft.com/office/powerpoint/2010/main" val="2179049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427477-141C-CD4E-F7F4-197EB53F9A13}"/>
              </a:ext>
            </a:extLst>
          </p:cNvPr>
          <p:cNvSpPr txBox="1"/>
          <p:nvPr/>
        </p:nvSpPr>
        <p:spPr>
          <a:xfrm>
            <a:off x="673100" y="362635"/>
            <a:ext cx="3695700" cy="1754326"/>
          </a:xfrm>
          <a:prstGeom prst="rect">
            <a:avLst/>
          </a:prstGeom>
          <a:noFill/>
        </p:spPr>
        <p:txBody>
          <a:bodyPr wrap="square">
            <a:spAutoFit/>
          </a:bodyPr>
          <a:lstStyle/>
          <a:p>
            <a:r>
              <a:rPr lang="en-IN" b="1" dirty="0"/>
              <a:t>Python</a:t>
            </a:r>
          </a:p>
          <a:p>
            <a:r>
              <a:rPr lang="en-IN" dirty="0"/>
              <a:t>print "Hello World“</a:t>
            </a:r>
          </a:p>
          <a:p>
            <a:endParaRPr lang="en-IN" dirty="0"/>
          </a:p>
          <a:p>
            <a:endParaRPr lang="en-IN" dirty="0"/>
          </a:p>
          <a:p>
            <a:r>
              <a:rPr lang="en-IN" dirty="0"/>
              <a:t>Or</a:t>
            </a:r>
          </a:p>
          <a:p>
            <a:r>
              <a:rPr lang="en-IN" dirty="0"/>
              <a:t>p</a:t>
            </a:r>
            <a:r>
              <a:rPr lang="en-IN"/>
              <a:t>rint</a:t>
            </a:r>
            <a:r>
              <a:rPr lang="en-IN" dirty="0"/>
              <a:t>(“Hello World”)</a:t>
            </a:r>
          </a:p>
        </p:txBody>
      </p:sp>
      <p:sp>
        <p:nvSpPr>
          <p:cNvPr id="8" name="TextBox 7">
            <a:extLst>
              <a:ext uri="{FF2B5EF4-FFF2-40B4-BE49-F238E27FC236}">
                <a16:creationId xmlns:a16="http://schemas.microsoft.com/office/drawing/2014/main" id="{578F9554-5AED-08A1-DE99-3780D9B3DA5A}"/>
              </a:ext>
            </a:extLst>
          </p:cNvPr>
          <p:cNvSpPr txBox="1"/>
          <p:nvPr/>
        </p:nvSpPr>
        <p:spPr>
          <a:xfrm>
            <a:off x="6294967" y="362635"/>
            <a:ext cx="6155266" cy="2308324"/>
          </a:xfrm>
          <a:prstGeom prst="rect">
            <a:avLst/>
          </a:prstGeom>
          <a:noFill/>
        </p:spPr>
        <p:txBody>
          <a:bodyPr wrap="square">
            <a:spAutoFit/>
          </a:bodyPr>
          <a:lstStyle/>
          <a:p>
            <a:r>
              <a:rPr lang="en-IN" b="1" dirty="0"/>
              <a:t>Go</a:t>
            </a:r>
          </a:p>
          <a:p>
            <a:r>
              <a:rPr lang="en-IN" dirty="0"/>
              <a:t>package main</a:t>
            </a:r>
          </a:p>
          <a:p>
            <a:endParaRPr lang="en-IN" dirty="0"/>
          </a:p>
          <a:p>
            <a:r>
              <a:rPr lang="en-IN" dirty="0"/>
              <a:t>import "</a:t>
            </a:r>
            <a:r>
              <a:rPr lang="en-IN" dirty="0" err="1"/>
              <a:t>fmt</a:t>
            </a:r>
            <a:r>
              <a:rPr lang="en-IN" dirty="0"/>
              <a:t>"</a:t>
            </a:r>
          </a:p>
          <a:p>
            <a:endParaRPr lang="en-IN" dirty="0"/>
          </a:p>
          <a:p>
            <a:r>
              <a:rPr lang="en-IN" dirty="0" err="1"/>
              <a:t>func</a:t>
            </a:r>
            <a:r>
              <a:rPr lang="en-IN" dirty="0"/>
              <a:t> main() {</a:t>
            </a:r>
          </a:p>
          <a:p>
            <a:r>
              <a:rPr lang="en-IN" dirty="0"/>
              <a:t>	</a:t>
            </a:r>
            <a:r>
              <a:rPr lang="en-IN" dirty="0" err="1"/>
              <a:t>fmt.Println</a:t>
            </a:r>
            <a:r>
              <a:rPr lang="en-IN" dirty="0"/>
              <a:t>("Hello World")</a:t>
            </a:r>
          </a:p>
          <a:p>
            <a:r>
              <a:rPr lang="en-IN" dirty="0"/>
              <a:t>}</a:t>
            </a:r>
          </a:p>
        </p:txBody>
      </p:sp>
    </p:spTree>
    <p:extLst>
      <p:ext uri="{BB962C8B-B14F-4D97-AF65-F5344CB8AC3E}">
        <p14:creationId xmlns:p14="http://schemas.microsoft.com/office/powerpoint/2010/main" val="540390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654</Words>
  <Application>Microsoft Office PowerPoint</Application>
  <PresentationFormat>Widescreen</PresentationFormat>
  <Paragraphs>89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Nunito</vt:lpstr>
      <vt:lpstr>Office Theme</vt:lpstr>
      <vt:lpstr>Python</vt:lpstr>
      <vt:lpstr>Which programming language has best syntax</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Bhimashankar Takalki</dc:creator>
  <cp:lastModifiedBy>Bhimashankar Takalki</cp:lastModifiedBy>
  <cp:revision>2</cp:revision>
  <dcterms:created xsi:type="dcterms:W3CDTF">2023-07-17T00:22:31Z</dcterms:created>
  <dcterms:modified xsi:type="dcterms:W3CDTF">2023-07-17T00:35:34Z</dcterms:modified>
</cp:coreProperties>
</file>