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5A2"/>
    <a:srgbClr val="0A83C0"/>
    <a:srgbClr val="E9B1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9B115"/>
                </a:solidFill>
              </a:rPr>
              <a:t>Welcome to </a:t>
            </a:r>
            <a:r>
              <a:rPr lang="en-US" b="1" dirty="0" smtClean="0">
                <a:solidFill>
                  <a:srgbClr val="0A83C0"/>
                </a:solidFill>
              </a:rPr>
              <a:t>Python</a:t>
            </a:r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929354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 startAt="4"/>
            </a:pPr>
            <a:r>
              <a:rPr lang="en-US" sz="2400" dirty="0" smtClean="0"/>
              <a:t>First </a:t>
            </a:r>
            <a:r>
              <a:rPr lang="en-US" sz="2400" dirty="0"/>
              <a:t>we need to check </a:t>
            </a:r>
            <a:r>
              <a:rPr lang="en-US" sz="2400" b="1" i="1" dirty="0"/>
              <a:t>Add Python 3.8 to PATH</a:t>
            </a:r>
            <a:r>
              <a:rPr lang="en-US" sz="2400" dirty="0"/>
              <a:t>, And then click on </a:t>
            </a:r>
            <a:r>
              <a:rPr lang="en-US" sz="2400" b="1" i="1" dirty="0"/>
              <a:t>Install </a:t>
            </a:r>
            <a:r>
              <a:rPr lang="en-US" sz="2400" b="1" i="1" dirty="0" smtClean="0"/>
              <a:t>Now.</a:t>
            </a:r>
          </a:p>
          <a:p>
            <a:pPr marL="457200" indent="-457200" algn="just">
              <a:buNone/>
            </a:pPr>
            <a:r>
              <a:rPr lang="en-US" sz="2400" i="1" dirty="0" smtClean="0"/>
              <a:t>5</a:t>
            </a:r>
            <a:r>
              <a:rPr lang="en-US" sz="2400" b="1" i="1" dirty="0" smtClean="0"/>
              <a:t>.	</a:t>
            </a:r>
            <a:r>
              <a:rPr lang="en-US" sz="2400" dirty="0" smtClean="0"/>
              <a:t>The </a:t>
            </a:r>
            <a:r>
              <a:rPr lang="en-US" sz="2400" dirty="0"/>
              <a:t>Python setup will take 2 to 3 minutes of </a:t>
            </a:r>
            <a:r>
              <a:rPr lang="en-US" sz="2400" dirty="0" smtClean="0"/>
              <a:t>time, After </a:t>
            </a:r>
            <a:r>
              <a:rPr lang="en-US" sz="2400" dirty="0"/>
              <a:t>successful installation the following window will be </a:t>
            </a:r>
            <a:r>
              <a:rPr lang="en-US" sz="2400" dirty="0" smtClean="0"/>
              <a:t>displayed</a:t>
            </a:r>
          </a:p>
        </p:txBody>
      </p:sp>
      <p:pic>
        <p:nvPicPr>
          <p:cNvPr id="21508" name="Picture 4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28868"/>
            <a:ext cx="3929090" cy="4000528"/>
          </a:xfrm>
          <a:prstGeom prst="rect">
            <a:avLst/>
          </a:prstGeom>
          <a:noFill/>
        </p:spPr>
      </p:pic>
      <p:pic>
        <p:nvPicPr>
          <p:cNvPr id="21510" name="Picture 6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428868"/>
            <a:ext cx="4429156" cy="4000528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endParaRPr lang="en-US" sz="2400" b="1" dirty="0" smtClean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301038" cy="5786478"/>
          </a:xfrm>
        </p:spPr>
        <p:txBody>
          <a:bodyPr>
            <a:normAutofit/>
          </a:bodyPr>
          <a:lstStyle/>
          <a:p>
            <a:r>
              <a:rPr lang="en-US" sz="2400" dirty="0"/>
              <a:t>After successful installation of python software we can able interpret or execute python script / </a:t>
            </a:r>
            <a:r>
              <a:rPr lang="en-US" sz="2400" dirty="0" smtClean="0"/>
              <a:t>program.</a:t>
            </a:r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Python </a:t>
            </a:r>
            <a:r>
              <a:rPr lang="en-US" sz="2400" dirty="0"/>
              <a:t>provides us the two ways to run a python script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/>
              <a:t>Interactive interpreter prompt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Using </a:t>
            </a:r>
            <a:r>
              <a:rPr lang="en-US" sz="2400" dirty="0"/>
              <a:t>a </a:t>
            </a:r>
            <a:r>
              <a:rPr lang="en-US" sz="2400" b="1" dirty="0"/>
              <a:t>script file</a:t>
            </a:r>
            <a:endParaRPr lang="en-US" sz="2400" dirty="0"/>
          </a:p>
          <a:p>
            <a:pPr marL="457200" indent="-457200" algn="just">
              <a:buNone/>
            </a:pPr>
            <a:endParaRPr lang="en-US" sz="2400" dirty="0" smtClean="0"/>
          </a:p>
          <a:p>
            <a:pPr marL="457200" indent="-457200" algn="just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	</a:t>
            </a:r>
            <a:r>
              <a:rPr lang="en-US" sz="2400" b="1" dirty="0" smtClean="0"/>
              <a:t>Using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Interactive interpreter prompt:</a:t>
            </a:r>
          </a:p>
          <a:p>
            <a:pPr marL="457200" indent="-457200" algn="just"/>
            <a:r>
              <a:rPr lang="en-US" sz="2400" dirty="0" smtClean="0"/>
              <a:t>Python </a:t>
            </a:r>
            <a:r>
              <a:rPr lang="en-US" sz="2400" dirty="0"/>
              <a:t>provides us the feature to execute the python statement one by one at the interactive prompt. </a:t>
            </a:r>
            <a:endParaRPr lang="en-US" sz="2400" dirty="0" smtClean="0"/>
          </a:p>
          <a:p>
            <a:pPr marL="457200" indent="-457200" algn="just"/>
            <a:r>
              <a:rPr lang="en-US" sz="2400" dirty="0" smtClean="0"/>
              <a:t>It </a:t>
            </a:r>
            <a:r>
              <a:rPr lang="en-US" sz="2400" dirty="0"/>
              <a:t>is preferable in the case where we are concerned about the output of each line of our python program.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  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301038" cy="5786478"/>
          </a:xfrm>
        </p:spPr>
        <p:txBody>
          <a:bodyPr>
            <a:normAutofit/>
          </a:bodyPr>
          <a:lstStyle/>
          <a:p>
            <a:r>
              <a:rPr lang="en-US" sz="2400" dirty="0"/>
              <a:t>To open the interactive mode, open the terminal (or command prompt) and type python (python3 in case if you have python2 and python3 both installed on your system).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Through Command Prompt 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8072494" cy="3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  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301038" cy="5786478"/>
          </a:xfrm>
        </p:spPr>
        <p:txBody>
          <a:bodyPr>
            <a:normAutofit/>
          </a:bodyPr>
          <a:lstStyle/>
          <a:p>
            <a:r>
              <a:rPr lang="en-US" sz="2400" dirty="0"/>
              <a:t>In windows, search for python IDLE in all programs and then click on python IDLE, then the python interpreter prompt will open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Through </a:t>
            </a:r>
            <a:r>
              <a:rPr lang="en-US" sz="2400" dirty="0"/>
              <a:t>python IDLE</a:t>
            </a:r>
            <a:r>
              <a:rPr lang="en-US" sz="2400" dirty="0" smtClean="0"/>
              <a:t>: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7786742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                     Running </a:t>
            </a:r>
            <a:r>
              <a:rPr lang="en-US" sz="3600" b="1" dirty="0" smtClean="0">
                <a:solidFill>
                  <a:srgbClr val="0A83C0"/>
                </a:solidFill>
              </a:rPr>
              <a:t>Python           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301038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2.	Using </a:t>
            </a:r>
            <a:r>
              <a:rPr lang="en-US" sz="2400" b="1" dirty="0">
                <a:solidFill>
                  <a:srgbClr val="C00000"/>
                </a:solidFill>
              </a:rPr>
              <a:t>Script File :</a:t>
            </a:r>
          </a:p>
          <a:p>
            <a:r>
              <a:rPr lang="en-US" sz="2400" dirty="0"/>
              <a:t>Interpreter prompt is good to run the individual statements of the code. However if we want to execute multiple python statements at a time instead of executing one by one, then we can use </a:t>
            </a:r>
            <a:r>
              <a:rPr lang="en-US" sz="2400" b="1" i="1" dirty="0"/>
              <a:t>script file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need to write our script into a file which can be executed later. For this purpose, open an editor like notepad, create a file named </a:t>
            </a:r>
            <a:r>
              <a:rPr lang="en-US" sz="2400" b="1" dirty="0"/>
              <a:t>filename.py </a:t>
            </a:r>
            <a:r>
              <a:rPr lang="en-US" sz="2400" dirty="0"/>
              <a:t>(python used .</a:t>
            </a:r>
            <a:r>
              <a:rPr lang="en-US" sz="2400" dirty="0" err="1"/>
              <a:t>py</a:t>
            </a:r>
            <a:r>
              <a:rPr lang="en-US" sz="2400" dirty="0"/>
              <a:t> extension) and write the python script in it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				</a:t>
            </a: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/>
              <a:t>Example</a:t>
            </a:r>
            <a:r>
              <a:rPr lang="en-US" sz="2400" b="1" dirty="0"/>
              <a:t>: "</a:t>
            </a:r>
            <a:r>
              <a:rPr lang="en-US" sz="2400" b="1" i="1" dirty="0" smtClean="0"/>
              <a:t>First.py</a:t>
            </a:r>
            <a:r>
              <a:rPr lang="en-US" sz="2400" b="1" dirty="0" smtClean="0"/>
              <a:t>“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print</a:t>
            </a:r>
            <a:r>
              <a:rPr lang="en-US" sz="2400" dirty="0"/>
              <a:t>("Hello !")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print</a:t>
            </a:r>
            <a:r>
              <a:rPr lang="en-US" sz="2400" dirty="0"/>
              <a:t>("Welcome to Python Programming")</a:t>
            </a:r>
            <a:endParaRPr lang="en-US" sz="24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5214950"/>
            <a:ext cx="3895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845A2"/>
                </a:solidFill>
              </a:rPr>
              <a:t>Content</a:t>
            </a:r>
            <a:endParaRPr lang="en-US" sz="3600" b="1" dirty="0">
              <a:solidFill>
                <a:srgbClr val="2845A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</a:p>
          <a:p>
            <a:r>
              <a:rPr lang="en-US" dirty="0" smtClean="0"/>
              <a:t>Python Features</a:t>
            </a:r>
          </a:p>
          <a:p>
            <a:r>
              <a:rPr lang="en-US" dirty="0" smtClean="0"/>
              <a:t>Python Applications</a:t>
            </a:r>
          </a:p>
          <a:p>
            <a:r>
              <a:rPr lang="en-US" dirty="0" smtClean="0"/>
              <a:t>Downloading  &amp; Installing Python</a:t>
            </a:r>
          </a:p>
          <a:p>
            <a:r>
              <a:rPr lang="en-US" dirty="0" smtClean="0"/>
              <a:t>Running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What Is </a:t>
            </a:r>
            <a:r>
              <a:rPr lang="en-US" sz="3600" b="1" dirty="0" smtClean="0">
                <a:solidFill>
                  <a:srgbClr val="0A83C0"/>
                </a:solidFill>
              </a:rPr>
              <a:t>Python</a:t>
            </a:r>
            <a:r>
              <a:rPr lang="en-US" sz="3600" b="1" dirty="0" smtClean="0"/>
              <a:t>?</a:t>
            </a:r>
            <a:endParaRPr lang="en-US" sz="3600" b="1" dirty="0" smtClean="0">
              <a:solidFill>
                <a:srgbClr val="E9B11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b="1" dirty="0">
                <a:solidFill>
                  <a:srgbClr val="0A83C0"/>
                </a:solidFill>
              </a:rPr>
              <a:t>Python</a:t>
            </a:r>
            <a:r>
              <a:rPr lang="en-US" sz="2800" dirty="0"/>
              <a:t> is a general purpose, high-level, interpreted programming </a:t>
            </a:r>
            <a:r>
              <a:rPr lang="en-US" sz="2800" dirty="0" smtClean="0"/>
              <a:t>language.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Developed </a:t>
            </a:r>
            <a:r>
              <a:rPr lang="en-US" sz="2800" dirty="0"/>
              <a:t>by </a:t>
            </a:r>
            <a:r>
              <a:rPr lang="en-US" sz="2800" b="1" dirty="0">
                <a:solidFill>
                  <a:srgbClr val="00B050"/>
                </a:solidFill>
              </a:rPr>
              <a:t>Guido van Rossum</a:t>
            </a:r>
            <a:r>
              <a:rPr lang="en-US" sz="2800" dirty="0"/>
              <a:t> in the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late </a:t>
            </a:r>
            <a:r>
              <a:rPr lang="en-US" sz="2800" dirty="0"/>
              <a:t>1980s at the National </a:t>
            </a:r>
            <a:r>
              <a:rPr lang="en-US" sz="2800" dirty="0" smtClean="0"/>
              <a:t>Research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Institute </a:t>
            </a:r>
            <a:r>
              <a:rPr lang="en-US" sz="2800" dirty="0"/>
              <a:t>for Mathematics and </a:t>
            </a:r>
            <a:r>
              <a:rPr lang="en-US" sz="2800" dirty="0" smtClean="0"/>
              <a:t>Computer 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Science </a:t>
            </a:r>
            <a:r>
              <a:rPr lang="en-US" sz="2800" dirty="0"/>
              <a:t>in the Netherlands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>
                <a:solidFill>
                  <a:srgbClr val="0A83C0"/>
                </a:solidFill>
              </a:rPr>
              <a:t>Python</a:t>
            </a:r>
            <a:r>
              <a:rPr lang="en-US" sz="2800" dirty="0"/>
              <a:t> is one of the most popular and widely used programming language used for set of tasks including console based, GUI based, web programming and data analysis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b="1" dirty="0" smtClean="0"/>
              <a:t>Fact: </a:t>
            </a:r>
            <a:r>
              <a:rPr lang="en-US" sz="2800" b="1" dirty="0" smtClean="0">
                <a:solidFill>
                  <a:srgbClr val="0A83C0"/>
                </a:solidFill>
              </a:rPr>
              <a:t>Python</a:t>
            </a:r>
            <a:r>
              <a:rPr lang="en-US" sz="2800" dirty="0" smtClean="0"/>
              <a:t> </a:t>
            </a:r>
            <a:r>
              <a:rPr lang="en-US" sz="2800" dirty="0"/>
              <a:t>is named </a:t>
            </a:r>
            <a:r>
              <a:rPr lang="en-US" sz="2800" dirty="0" smtClean="0"/>
              <a:t>based on </a:t>
            </a:r>
            <a:r>
              <a:rPr lang="en-US" sz="2800" dirty="0"/>
              <a:t>the comedy television show </a:t>
            </a:r>
            <a:r>
              <a:rPr lang="en-US" sz="2800" i="1" dirty="0">
                <a:solidFill>
                  <a:srgbClr val="C00000"/>
                </a:solidFill>
              </a:rPr>
              <a:t>Monty Python's Flying Circus</a:t>
            </a:r>
            <a:r>
              <a:rPr lang="en-US" sz="2800" dirty="0"/>
              <a:t>.</a:t>
            </a:r>
            <a:endParaRPr lang="en-US" sz="2800" b="1" dirty="0"/>
          </a:p>
        </p:txBody>
      </p:sp>
      <p:pic>
        <p:nvPicPr>
          <p:cNvPr id="4098" name="Picture 2" descr="C:\Users\Exam\Downloads\images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857364"/>
            <a:ext cx="2000263" cy="185738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Python </a:t>
            </a:r>
            <a:r>
              <a:rPr lang="en-US" sz="3600" b="1" dirty="0" smtClean="0">
                <a:solidFill>
                  <a:srgbClr val="E9B115"/>
                </a:solidFill>
              </a:rPr>
              <a:t>Features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2800" b="1" dirty="0"/>
              <a:t>Easy to Learn and Use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Python </a:t>
            </a:r>
            <a:r>
              <a:rPr lang="en-US" sz="2400" dirty="0"/>
              <a:t>is easy to learn and use compared with other programming languages. It is developer-friendly and high level programming language</a:t>
            </a:r>
            <a:r>
              <a:rPr lang="en-US" sz="2400" dirty="0" smtClean="0"/>
              <a:t>.</a:t>
            </a:r>
          </a:p>
          <a:p>
            <a:r>
              <a:rPr lang="en-US" sz="2800" b="1" dirty="0" smtClean="0"/>
              <a:t>Interpreted </a:t>
            </a:r>
            <a:r>
              <a:rPr lang="en-US" sz="2800" b="1" dirty="0"/>
              <a:t>Language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Python </a:t>
            </a:r>
            <a:r>
              <a:rPr lang="en-US" sz="2400" dirty="0"/>
              <a:t>is an interpreted language because no need of compilation. This makes debugging easy and thus suitable for beginners</a:t>
            </a:r>
            <a:r>
              <a:rPr lang="en-US" sz="2400" dirty="0" smtClean="0"/>
              <a:t>.</a:t>
            </a:r>
          </a:p>
          <a:p>
            <a:r>
              <a:rPr lang="en-US" sz="2800" b="1" dirty="0" smtClean="0"/>
              <a:t>Cross-platform </a:t>
            </a:r>
            <a:r>
              <a:rPr lang="en-US" sz="2800" b="1" dirty="0"/>
              <a:t>Language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Python </a:t>
            </a:r>
            <a:r>
              <a:rPr lang="en-US" sz="2400" dirty="0"/>
              <a:t>can run equally on different platforms such as Windows, Linux, Unix and Macintosh etc. So, we can say that Python is a portable language.</a:t>
            </a:r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		Python </a:t>
            </a:r>
            <a:r>
              <a:rPr lang="en-US" sz="3600" b="1" dirty="0" smtClean="0">
                <a:solidFill>
                  <a:srgbClr val="E9B115"/>
                </a:solidFill>
              </a:rPr>
              <a:t>Features                </a:t>
            </a:r>
            <a:r>
              <a:rPr lang="en-US" sz="2400" b="1" dirty="0" smtClean="0"/>
              <a:t>Cont…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Free and Open Source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The Python interpreter is developed under an open-source license, making it free to install, use, and distribute.</a:t>
            </a:r>
          </a:p>
          <a:p>
            <a:r>
              <a:rPr lang="en-US" sz="2800" b="1" dirty="0" smtClean="0"/>
              <a:t>Object-Oriented Language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Python supports object oriented language and concepts of classes and objects come into existence.</a:t>
            </a:r>
          </a:p>
          <a:p>
            <a:r>
              <a:rPr lang="en-US" sz="2800" b="1" dirty="0" smtClean="0"/>
              <a:t>GUI Programming Support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Graphical user interfaces can be developed using Python.</a:t>
            </a:r>
          </a:p>
          <a:p>
            <a:r>
              <a:rPr lang="en-US" sz="2800" b="1" dirty="0" smtClean="0"/>
              <a:t>Integrated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It can be easily integrated with languages like C, C++, and JAVA etc.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A83C0"/>
                </a:solidFill>
              </a:rPr>
              <a:t>Python </a:t>
            </a:r>
            <a:r>
              <a:rPr lang="en-US" sz="3600" b="1" dirty="0" smtClean="0">
                <a:solidFill>
                  <a:srgbClr val="E9B115"/>
                </a:solidFill>
              </a:rPr>
              <a:t>Applications</a:t>
            </a:r>
            <a:endParaRPr lang="en-US" sz="3600" b="1" dirty="0"/>
          </a:p>
        </p:txBody>
      </p:sp>
      <p:pic>
        <p:nvPicPr>
          <p:cNvPr id="5122" name="Picture 2" descr="C:\Users\Exam\Downloads\pythonTutorials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072494" cy="5429288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85723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To start programming with </a:t>
            </a:r>
            <a:r>
              <a:rPr lang="en-US" sz="2600" b="1" dirty="0"/>
              <a:t>python</a:t>
            </a:r>
            <a:r>
              <a:rPr lang="en-US" sz="2600" dirty="0"/>
              <a:t>, we have to install python software. There are two major Python versions, those are </a:t>
            </a:r>
            <a:r>
              <a:rPr lang="en-US" sz="2600" b="1" dirty="0">
                <a:solidFill>
                  <a:srgbClr val="0A83C0"/>
                </a:solidFill>
              </a:rPr>
              <a:t>Python 2</a:t>
            </a:r>
            <a:r>
              <a:rPr lang="en-US" sz="2600" dirty="0">
                <a:solidFill>
                  <a:srgbClr val="0A83C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2845A2"/>
                </a:solidFill>
              </a:rPr>
              <a:t>Python 3</a:t>
            </a:r>
            <a:r>
              <a:rPr lang="en-US" sz="2600" dirty="0"/>
              <a:t>. Python 2 and 3 are quite different. </a:t>
            </a:r>
            <a:endParaRPr lang="en-US" sz="2600" dirty="0" smtClean="0"/>
          </a:p>
          <a:p>
            <a:endParaRPr lang="en-US" sz="2400" dirty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this tutorial we are going to use </a:t>
            </a:r>
            <a:r>
              <a:rPr lang="en-US" sz="2600" b="1" dirty="0">
                <a:solidFill>
                  <a:srgbClr val="2845A2"/>
                </a:solidFill>
              </a:rPr>
              <a:t>Python 3</a:t>
            </a:r>
            <a:r>
              <a:rPr lang="en-US" sz="2600" dirty="0"/>
              <a:t>, because it more </a:t>
            </a:r>
            <a:r>
              <a:rPr lang="en-US" sz="2600" dirty="0" smtClean="0"/>
              <a:t>semantically </a:t>
            </a:r>
            <a:r>
              <a:rPr lang="en-US" sz="2600" dirty="0"/>
              <a:t>correct and supports newer features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In this tutorial we are going to learn about installation of </a:t>
            </a:r>
            <a:r>
              <a:rPr lang="en-US" sz="2600" b="1" dirty="0"/>
              <a:t>Python3</a:t>
            </a:r>
            <a:r>
              <a:rPr lang="en-US" sz="2600" dirty="0"/>
              <a:t> on </a:t>
            </a:r>
            <a:r>
              <a:rPr lang="en-US" sz="2600" b="1" dirty="0" smtClean="0">
                <a:solidFill>
                  <a:srgbClr val="0070C0"/>
                </a:solidFill>
              </a:rPr>
              <a:t>Windows</a:t>
            </a:r>
            <a:r>
              <a:rPr lang="en-US" sz="2600" dirty="0"/>
              <a:t> and </a:t>
            </a:r>
            <a:r>
              <a:rPr lang="en-US" sz="2600" b="1" dirty="0" smtClean="0">
                <a:solidFill>
                  <a:srgbClr val="C00000"/>
                </a:solidFill>
              </a:rPr>
              <a:t>Linux </a:t>
            </a:r>
            <a:r>
              <a:rPr lang="en-US" sz="2600" b="1" dirty="0">
                <a:solidFill>
                  <a:srgbClr val="C00000"/>
                </a:solidFill>
              </a:rPr>
              <a:t>(Ubuntu</a:t>
            </a:r>
            <a:r>
              <a:rPr lang="en-US" sz="2600" b="1" dirty="0" smtClean="0">
                <a:solidFill>
                  <a:srgbClr val="C00000"/>
                </a:solidFill>
              </a:rPr>
              <a:t>).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92935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2845A2"/>
                </a:solidFill>
              </a:rPr>
              <a:t>Python3</a:t>
            </a:r>
            <a:r>
              <a:rPr lang="en-US" sz="2600" b="1" dirty="0"/>
              <a:t> installation procedure in </a:t>
            </a:r>
            <a:r>
              <a:rPr lang="en-US" sz="2600" b="1" dirty="0">
                <a:solidFill>
                  <a:srgbClr val="0A83C0"/>
                </a:solidFill>
              </a:rPr>
              <a:t>Windows</a:t>
            </a:r>
            <a:r>
              <a:rPr lang="en-US" sz="2600" b="1" dirty="0"/>
              <a:t> </a:t>
            </a:r>
            <a:r>
              <a:rPr lang="en-US" sz="2600" b="1" dirty="0" smtClean="0"/>
              <a:t>:</a:t>
            </a:r>
          </a:p>
          <a:p>
            <a:pPr marL="457200" indent="-457200" algn="just">
              <a:buNone/>
            </a:pPr>
            <a:r>
              <a:rPr lang="en-US" sz="2400" dirty="0" smtClean="0"/>
              <a:t>1.	To </a:t>
            </a:r>
            <a:r>
              <a:rPr lang="en-US" sz="2400" dirty="0"/>
              <a:t>install Python3 in windows, we have to download Python3 software pack from official website of Python Software Foundation</a:t>
            </a:r>
            <a:r>
              <a:rPr lang="en-US" sz="2400" dirty="0" smtClean="0"/>
              <a:t>. </a:t>
            </a:r>
            <a:r>
              <a:rPr lang="en-US" sz="2400" b="1" dirty="0" smtClean="0"/>
              <a:t>Go to </a:t>
            </a:r>
            <a:r>
              <a:rPr lang="en-US" sz="2400" b="1" dirty="0" smtClean="0">
                <a:hlinkClick r:id="rId2"/>
              </a:rPr>
              <a:t>https://www.python.org/</a:t>
            </a:r>
            <a:endParaRPr lang="en-US" sz="2400" b="1" dirty="0" smtClean="0"/>
          </a:p>
          <a:p>
            <a:pPr marL="457200" indent="-457200" algn="just">
              <a:buNone/>
            </a:pPr>
            <a:endParaRPr lang="en-US" sz="2600" dirty="0" smtClean="0"/>
          </a:p>
        </p:txBody>
      </p:sp>
      <p:pic>
        <p:nvPicPr>
          <p:cNvPr id="6148" name="Picture 4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00306"/>
            <a:ext cx="8072494" cy="408651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E9B115"/>
                </a:solidFill>
              </a:rPr>
              <a:t>    Downloading</a:t>
            </a:r>
            <a:r>
              <a:rPr lang="en-US" sz="3600" b="1" dirty="0" smtClean="0">
                <a:solidFill>
                  <a:srgbClr val="0A83C0"/>
                </a:solidFill>
              </a:rPr>
              <a:t>  &amp; </a:t>
            </a:r>
            <a:r>
              <a:rPr lang="en-US" sz="3600" b="1" dirty="0" smtClean="0">
                <a:solidFill>
                  <a:srgbClr val="E9B115"/>
                </a:solidFill>
              </a:rPr>
              <a:t>Installing</a:t>
            </a:r>
            <a:r>
              <a:rPr lang="en-US" sz="3600" b="1" dirty="0" smtClean="0">
                <a:solidFill>
                  <a:srgbClr val="0A83C0"/>
                </a:solidFill>
              </a:rPr>
              <a:t> Python   </a:t>
            </a:r>
            <a:r>
              <a:rPr lang="en-US" sz="2400" b="1" dirty="0" smtClean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929354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sz="2400" dirty="0" smtClean="0"/>
              <a:t>2.	Download the latest version of python(now latest version: </a:t>
            </a:r>
            <a:r>
              <a:rPr lang="en-US" sz="2400" b="1" dirty="0" smtClean="0"/>
              <a:t>python 3.8.3</a:t>
            </a:r>
            <a:r>
              <a:rPr lang="en-US" sz="2400" dirty="0" smtClean="0"/>
              <a:t>) for windows.</a:t>
            </a:r>
          </a:p>
          <a:p>
            <a:pPr marL="457200" indent="-457200" algn="just">
              <a:buNone/>
            </a:pPr>
            <a:r>
              <a:rPr lang="en-US" sz="2400" dirty="0" smtClean="0"/>
              <a:t>3.	After </a:t>
            </a:r>
            <a:r>
              <a:rPr lang="en-US" sz="2400" dirty="0"/>
              <a:t>the successful completion of </a:t>
            </a:r>
            <a:r>
              <a:rPr lang="en-US" sz="2400" dirty="0" smtClean="0"/>
              <a:t>download, we </a:t>
            </a:r>
            <a:r>
              <a:rPr lang="en-US" sz="2400" dirty="0"/>
              <a:t>need to run</a:t>
            </a:r>
            <a:r>
              <a:rPr lang="en-US" sz="2400" b="1" dirty="0"/>
              <a:t> </a:t>
            </a:r>
            <a:r>
              <a:rPr lang="en-US" sz="2400" b="1" i="1" u="sng" dirty="0"/>
              <a:t>python3.8.3.exe</a:t>
            </a:r>
            <a:r>
              <a:rPr lang="en-US" sz="2400" dirty="0"/>
              <a:t> </a:t>
            </a:r>
            <a:r>
              <a:rPr lang="en-US" sz="2400" dirty="0" smtClean="0"/>
              <a:t>file.</a:t>
            </a:r>
          </a:p>
        </p:txBody>
      </p:sp>
      <p:pic>
        <p:nvPicPr>
          <p:cNvPr id="22530" name="Picture 2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500306"/>
            <a:ext cx="6323874" cy="4143404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259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Python!</vt:lpstr>
      <vt:lpstr>Content</vt:lpstr>
      <vt:lpstr>What Is Python?</vt:lpstr>
      <vt:lpstr>Python Features</vt:lpstr>
      <vt:lpstr>  Python Features                Cont…</vt:lpstr>
      <vt:lpstr>Python Applications</vt:lpstr>
      <vt:lpstr>Downloading  &amp; Installing Python</vt:lpstr>
      <vt:lpstr>    Downloading  &amp; Installing Python   Cont…</vt:lpstr>
      <vt:lpstr>    Downloading  &amp; Installing Python   Cont…</vt:lpstr>
      <vt:lpstr>    Downloading  &amp; Installing Python   Cont…</vt:lpstr>
      <vt:lpstr>    Running Python</vt:lpstr>
      <vt:lpstr>                         Running Python              cont…</vt:lpstr>
      <vt:lpstr>                         Running Python              cont…</vt:lpstr>
      <vt:lpstr>                         Running Python              cont…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Exam</cp:lastModifiedBy>
  <cp:revision>40</cp:revision>
  <dcterms:created xsi:type="dcterms:W3CDTF">2020-06-10T05:05:50Z</dcterms:created>
  <dcterms:modified xsi:type="dcterms:W3CDTF">2020-06-10T09:56:21Z</dcterms:modified>
</cp:coreProperties>
</file>