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6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3" r:id="rId17"/>
    <p:sldId id="271" r:id="rId18"/>
    <p:sldId id="274" r:id="rId19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2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B067-416E-4CCD-AAD5-577BAC415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3079C-258F-45C2-AF00-B29F8C8D2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ED7C-5A09-489C-85C1-03A2B26C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7858-6023-4AB8-B925-C6669209A64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E5CA7-FB82-45A6-BC03-714AF253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F2E98-2B8A-43F1-9D46-24F84373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2D9A-5F9C-4AE7-80E7-24D9A905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076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52B2-3453-4992-9A2E-05226946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8A0D0-CA0E-4BE6-BF86-3F8F131E2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B9E6E-4D20-43A2-B21C-738AA754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7858-6023-4AB8-B925-C6669209A64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9B6D4-0DB5-4DB9-835D-98CAD8793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DB7FB-F13B-457B-8C03-693B1DB8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2D9A-5F9C-4AE7-80E7-24D9A905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09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5F20F-AD6D-417C-8196-738FF43F8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58821-9DA7-4F68-AC40-87D7DC5A6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38791-9CE0-47C8-B1E1-62051B06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7858-6023-4AB8-B925-C6669209A64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9334D-E627-40D7-BCD7-33F437AF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58385-2C61-4CC6-A280-3EFC7DAD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2D9A-5F9C-4AE7-80E7-24D9A905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57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6E9E-0B2F-4125-84A3-ED2EC339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14235-C7E0-44F8-85B9-435FB630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6F182-9290-4042-805A-517F6F53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7858-6023-4AB8-B925-C6669209A64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F4A8C-BB8F-41BC-99C8-9B0FC67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4FD35-C0AC-4894-9471-0BCD2894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2D9A-5F9C-4AE7-80E7-24D9A905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99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CB55-6056-449E-83AD-E135C60E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CDAE1-3A4E-44B1-85D3-7BB7A5E59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9CB12-111D-4C5C-8DB9-D25D8C0A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7858-6023-4AB8-B925-C6669209A64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8D3AD-AA0B-48EA-AA13-336287A1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1163B-1F7D-4274-A260-6FA2195B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2D9A-5F9C-4AE7-80E7-24D9A905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39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05A1-4B50-436E-8600-7533E503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3BD9-326B-43BA-8EDD-699895653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55B38-54ED-4675-9DDD-9B54179DF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EA8D6-C6CC-4E4A-BDE0-332056A8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7858-6023-4AB8-B925-C6669209A64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C801D-E267-4E3D-B257-3FBDD571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C8D3C-6DF3-48B8-81D5-EC9F3F5B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2D9A-5F9C-4AE7-80E7-24D9A905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82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0820-13E5-4C2C-88E2-48F62DFD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A06AB-E5DD-42B3-8A26-63D4ADCCB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16E79-32C0-4CCC-ADBF-77153F057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A3D8A-5B40-4D7D-AEA2-2348D584A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0AE4A-9BEA-4427-B5AA-85D00B353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2D0E0-804C-4C11-B3F1-182CBC46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7858-6023-4AB8-B925-C6669209A64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449CE-090F-4D8B-85FC-9920B0A6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02599-5129-4985-8443-F6D09471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2D9A-5F9C-4AE7-80E7-24D9A905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47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ACAA-75A3-436B-83B5-C1BA909E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FC916-2CDA-46DA-93C3-A00A9F3D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7858-6023-4AB8-B925-C6669209A64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03AB1-51A1-4DE0-9747-FB915A93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18FB8-F0E4-48EE-8ACA-9821AE01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2D9A-5F9C-4AE7-80E7-24D9A905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03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D5A44-43E7-4570-8381-CC4591E8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7858-6023-4AB8-B925-C6669209A64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0A599-C5D7-427D-9243-F831788C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3445E-2785-4844-BD22-C9C8BAC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2D9A-5F9C-4AE7-80E7-24D9A905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073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0FE1-1DF4-4384-AAE9-4BDEBAB2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38474-42CE-4DB4-A9E9-E4F3D63EB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64B6E-2697-4528-8E83-656976E4F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AFC2C-F3B0-4D28-BB83-1B5567EF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7858-6023-4AB8-B925-C6669209A64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30C14-C12E-4617-8DA5-90B3EB54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41C0F-AA39-42E9-ABF4-F3FC916C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2D9A-5F9C-4AE7-80E7-24D9A905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37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43B9-2AD3-4C4E-B0BD-D96E5296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1D6A6-85D7-436F-A296-A721A1D8A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5C1B8-B1DE-45E9-B04C-B4665903F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37068-968C-48E5-BCC0-E25F109E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7858-6023-4AB8-B925-C6669209A64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BA54F-11C6-41E2-BE02-EF745167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6C509-DFA1-4F92-857A-0BE40880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2D9A-5F9C-4AE7-80E7-24D9A905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27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9B30E-59C6-4324-8639-C574E8EA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AD784-5CF9-42EA-81AC-BF0035C46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1B8D0-B4EA-42D3-A5CD-70103CA69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E7858-6023-4AB8-B925-C6669209A64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8488F-F1B7-4AAC-A42F-43BFFEFA7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D91AB-99A8-4BE1-B638-D9F0FF8CD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12D9A-5F9C-4AE7-80E7-24D9A905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118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6BCB0-07CB-4FB0-9091-E491E3117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IN" sz="1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37317-30E4-41AF-9C7E-2AC594C5F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IN" dirty="0"/>
              <a:t>by 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104672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E3A945B8-EA78-4D75-905B-2C4C869CF73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388"/>
            <a:ext cx="12192000" cy="64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7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">
            <a:extLst>
              <a:ext uri="{FF2B5EF4-FFF2-40B4-BE49-F238E27FC236}">
                <a16:creationId xmlns:a16="http://schemas.microsoft.com/office/drawing/2014/main" id="{D2A7C0B5-DFFB-4408-8251-1223128EDD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950"/>
            <a:ext cx="121920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7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">
            <a:extLst>
              <a:ext uri="{FF2B5EF4-FFF2-40B4-BE49-F238E27FC236}">
                <a16:creationId xmlns:a16="http://schemas.microsoft.com/office/drawing/2014/main" id="{A795248C-AADB-40BC-BB20-57CA212422F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900"/>
            <a:ext cx="12192000" cy="642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15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8">
            <a:extLst>
              <a:ext uri="{FF2B5EF4-FFF2-40B4-BE49-F238E27FC236}">
                <a16:creationId xmlns:a16="http://schemas.microsoft.com/office/drawing/2014/main" id="{ED9A008B-FEBE-457E-8FFB-308E5636D3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925"/>
            <a:ext cx="12192000" cy="627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3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">
            <a:extLst>
              <a:ext uri="{FF2B5EF4-FFF2-40B4-BE49-F238E27FC236}">
                <a16:creationId xmlns:a16="http://schemas.microsoft.com/office/drawing/2014/main" id="{625DE96A-3041-4B40-AD2D-646AF657FBA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463"/>
            <a:ext cx="12192000" cy="606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4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0">
            <a:extLst>
              <a:ext uri="{FF2B5EF4-FFF2-40B4-BE49-F238E27FC236}">
                <a16:creationId xmlns:a16="http://schemas.microsoft.com/office/drawing/2014/main" id="{F4D88E6C-B486-4171-BDCC-79E8E0AE064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100"/>
            <a:ext cx="12192000" cy="62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72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DB05D91-1692-4C8D-965E-A9D346FFD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725" y="44664"/>
            <a:ext cx="10477500" cy="681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7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DB05D91-1692-4C8D-965E-A9D346FFD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7809" y="119063"/>
            <a:ext cx="5914201" cy="66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59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1CC39F-BAC3-4988-9202-104A4498A687}"/>
              </a:ext>
            </a:extLst>
          </p:cNvPr>
          <p:cNvSpPr/>
          <p:nvPr/>
        </p:nvSpPr>
        <p:spPr>
          <a:xfrm>
            <a:off x="3063240" y="2039112"/>
            <a:ext cx="5852159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</a:t>
            </a:r>
            <a:r>
              <a:rPr lang="en-US" sz="9600" dirty="0">
                <a:ln w="0">
                  <a:solidFill>
                    <a:srgbClr val="00B0F0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32452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641D9C1-1AE3-4A12-891D-0A9958A07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" y="560225"/>
            <a:ext cx="4179337" cy="1025979"/>
          </a:xfrm>
          <a:prstGeom prst="rect">
            <a:avLst/>
          </a:prstGeom>
        </p:spPr>
      </p:pic>
      <p:pic>
        <p:nvPicPr>
          <p:cNvPr id="11" name="Picture 10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3DB05D91-1692-4C8D-965E-A9D346FF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003" y="119062"/>
            <a:ext cx="6290314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641D9C1-1AE3-4A12-891D-0A9958A07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" y="560225"/>
            <a:ext cx="4179337" cy="1025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B05D91-1692-4C8D-965E-A9D346FF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0003" y="119062"/>
            <a:ext cx="6290314" cy="661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7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641D9C1-1AE3-4A12-891D-0A9958A07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" y="560225"/>
            <a:ext cx="4179337" cy="1025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B05D91-1692-4C8D-965E-A9D346FF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0003" y="119062"/>
            <a:ext cx="6290313" cy="661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6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641D9C1-1AE3-4A12-891D-0A9958A07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" y="560225"/>
            <a:ext cx="4179337" cy="1025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B05D91-1692-4C8D-965E-A9D346FF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0003" y="119062"/>
            <a:ext cx="6290313" cy="66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8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9142CB55-6CBB-4323-892F-C9B06675A4B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963"/>
            <a:ext cx="12192000" cy="644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3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DF936420-9482-4AE6-82F6-87CEBB7CFB8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575"/>
            <a:ext cx="12192000" cy="629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3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DABCC12A-71BE-402B-AE55-04D031847A6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013"/>
            <a:ext cx="12192000" cy="61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1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FA30372D-B792-41EE-BA5F-0F7678DADB0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6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1593</TotalTime>
  <Words>6</Words>
  <Application>Microsoft Office PowerPoint</Application>
  <PresentationFormat>Widescreen</PresentationFormat>
  <Paragraphs>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Bhimashankar Takalki</dc:creator>
  <cp:lastModifiedBy>Bhimashankar Takalki</cp:lastModifiedBy>
  <cp:revision>13</cp:revision>
  <dcterms:created xsi:type="dcterms:W3CDTF">2021-09-15T09:46:05Z</dcterms:created>
  <dcterms:modified xsi:type="dcterms:W3CDTF">2023-12-21T22:01:46Z</dcterms:modified>
</cp:coreProperties>
</file>