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8" r:id="rId3"/>
    <p:sldId id="259" r:id="rId4"/>
    <p:sldId id="302" r:id="rId5"/>
    <p:sldId id="279" r:id="rId6"/>
    <p:sldId id="282" r:id="rId7"/>
    <p:sldId id="281" r:id="rId8"/>
    <p:sldId id="285" r:id="rId9"/>
    <p:sldId id="287" r:id="rId10"/>
    <p:sldId id="288" r:id="rId11"/>
    <p:sldId id="290" r:id="rId12"/>
    <p:sldId id="293" r:id="rId13"/>
    <p:sldId id="291" r:id="rId14"/>
    <p:sldId id="294" r:id="rId15"/>
    <p:sldId id="289" r:id="rId16"/>
    <p:sldId id="295" r:id="rId17"/>
    <p:sldId id="299" r:id="rId18"/>
    <p:sldId id="300" r:id="rId19"/>
    <p:sldId id="296" r:id="rId20"/>
    <p:sldId id="298" r:id="rId21"/>
    <p:sldId id="303" r:id="rId22"/>
    <p:sldId id="301" r:id="rId23"/>
    <p:sldId id="297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170D6-2FC6-499D-BF90-DBE8DDB9FE13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>
        <a:scene3d>
          <a:camera prst="obliqueTopLeft" zoom="95000"/>
          <a:lightRig rig="flat" dir="t"/>
        </a:scene3d>
      </dgm:spPr>
      <dgm:t>
        <a:bodyPr/>
        <a:lstStyle/>
        <a:p>
          <a:endParaRPr lang="en-IN"/>
        </a:p>
      </dgm:t>
    </dgm:pt>
    <dgm:pt modelId="{CBC7A0BF-7A9F-4D53-BE02-4ED5A73C3C11}">
      <dgm:prSet phldrT="[Text]" phldr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dirty="0"/>
        </a:p>
      </dgm:t>
    </dgm:pt>
    <dgm:pt modelId="{27D83AAC-58AE-4531-9495-9C0CE1BA394E}" type="parTrans" cxnId="{5887F7E3-629F-4399-999A-86997844A921}">
      <dgm:prSet/>
      <dgm:spPr/>
      <dgm:t>
        <a:bodyPr/>
        <a:lstStyle/>
        <a:p>
          <a:endParaRPr lang="en-IN"/>
        </a:p>
      </dgm:t>
    </dgm:pt>
    <dgm:pt modelId="{EB6F7F20-899E-479E-BDB2-C0719604B885}" type="sibTrans" cxnId="{5887F7E3-629F-4399-999A-86997844A921}">
      <dgm:prSet/>
      <dgm:spPr/>
      <dgm:t>
        <a:bodyPr/>
        <a:lstStyle/>
        <a:p>
          <a:endParaRPr lang="en-IN"/>
        </a:p>
      </dgm:t>
    </dgm:pt>
    <dgm:pt modelId="{4526D22E-E85F-4EF6-99DF-D3F8A7641924}">
      <dgm:prSet phldrT="[Text]"/>
      <dgm:spPr/>
      <dgm:t>
        <a:bodyPr anchor="ctr"/>
        <a:lstStyle/>
        <a:p>
          <a:pPr algn="ctr"/>
          <a:r>
            <a:rPr lang="en-IN" dirty="0"/>
            <a:t>P</a:t>
          </a:r>
        </a:p>
      </dgm:t>
    </dgm:pt>
    <dgm:pt modelId="{11AB4267-125E-4745-9B03-B60DC8F59F68}" type="parTrans" cxnId="{34C1FDB6-4232-43B9-8413-E2ADBAF2B3B0}">
      <dgm:prSet/>
      <dgm:spPr/>
      <dgm:t>
        <a:bodyPr/>
        <a:lstStyle/>
        <a:p>
          <a:endParaRPr lang="en-IN"/>
        </a:p>
      </dgm:t>
    </dgm:pt>
    <dgm:pt modelId="{939D0A4E-6AA5-48A0-9DD4-2B234961975A}" type="sibTrans" cxnId="{34C1FDB6-4232-43B9-8413-E2ADBAF2B3B0}">
      <dgm:prSet/>
      <dgm:spPr/>
      <dgm:t>
        <a:bodyPr/>
        <a:lstStyle/>
        <a:p>
          <a:endParaRPr lang="en-IN"/>
        </a:p>
      </dgm:t>
    </dgm:pt>
    <dgm:pt modelId="{10AC36CD-576D-468D-895C-AB065AAE91B1}">
      <dgm:prSet phldrT="[Text]"/>
      <dgm:spPr/>
      <dgm:t>
        <a:bodyPr/>
        <a:lstStyle/>
        <a:p>
          <a:pPr algn="ctr"/>
          <a:r>
            <a:rPr lang="en-IN" dirty="0"/>
            <a:t>Y</a:t>
          </a:r>
        </a:p>
      </dgm:t>
    </dgm:pt>
    <dgm:pt modelId="{7C802529-3A13-4401-93CF-DF6FC28072B5}" type="parTrans" cxnId="{98AD55D7-D93E-40D8-9154-E7F21132AC7D}">
      <dgm:prSet/>
      <dgm:spPr/>
      <dgm:t>
        <a:bodyPr/>
        <a:lstStyle/>
        <a:p>
          <a:endParaRPr lang="en-IN"/>
        </a:p>
      </dgm:t>
    </dgm:pt>
    <dgm:pt modelId="{FF241CFF-A5A6-44EC-B6E2-70482134379E}" type="sibTrans" cxnId="{98AD55D7-D93E-40D8-9154-E7F21132AC7D}">
      <dgm:prSet/>
      <dgm:spPr/>
      <dgm:t>
        <a:bodyPr/>
        <a:lstStyle/>
        <a:p>
          <a:endParaRPr lang="en-IN"/>
        </a:p>
      </dgm:t>
    </dgm:pt>
    <dgm:pt modelId="{5D6753CA-785F-4775-8272-1ED1FE22DABF}">
      <dgm:prSet phldrT="[Text]" phldr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17E49C5-57E2-4C7E-AA38-6652A7C111A9}" type="parTrans" cxnId="{F70514D6-A3C9-4BBB-B667-9B7620D77D3E}">
      <dgm:prSet/>
      <dgm:spPr/>
      <dgm:t>
        <a:bodyPr/>
        <a:lstStyle/>
        <a:p>
          <a:endParaRPr lang="en-IN"/>
        </a:p>
      </dgm:t>
    </dgm:pt>
    <dgm:pt modelId="{60158F37-A973-40AC-B784-A4CB5C3470AF}" type="sibTrans" cxnId="{F70514D6-A3C9-4BBB-B667-9B7620D77D3E}">
      <dgm:prSet/>
      <dgm:spPr/>
      <dgm:t>
        <a:bodyPr/>
        <a:lstStyle/>
        <a:p>
          <a:endParaRPr lang="en-IN"/>
        </a:p>
      </dgm:t>
    </dgm:pt>
    <dgm:pt modelId="{EF6DE197-148D-4E93-AA9E-61C03E428B09}">
      <dgm:prSet phldrT="[Text]"/>
      <dgm:spPr/>
      <dgm:t>
        <a:bodyPr/>
        <a:lstStyle/>
        <a:p>
          <a:pPr algn="ctr"/>
          <a:r>
            <a:rPr lang="en-IN" dirty="0"/>
            <a:t>T</a:t>
          </a:r>
        </a:p>
      </dgm:t>
    </dgm:pt>
    <dgm:pt modelId="{C305C8CF-11AF-4688-856F-FDAE76762CCC}" type="parTrans" cxnId="{515B745F-0DC9-4598-9FC0-B2365B2984B5}">
      <dgm:prSet/>
      <dgm:spPr/>
      <dgm:t>
        <a:bodyPr/>
        <a:lstStyle/>
        <a:p>
          <a:endParaRPr lang="en-IN"/>
        </a:p>
      </dgm:t>
    </dgm:pt>
    <dgm:pt modelId="{3490A7C6-6D69-4126-946C-D4D051F5B331}" type="sibTrans" cxnId="{515B745F-0DC9-4598-9FC0-B2365B2984B5}">
      <dgm:prSet/>
      <dgm:spPr/>
      <dgm:t>
        <a:bodyPr/>
        <a:lstStyle/>
        <a:p>
          <a:endParaRPr lang="en-IN"/>
        </a:p>
      </dgm:t>
    </dgm:pt>
    <dgm:pt modelId="{BEBAD585-37D8-44F0-BB52-0620F0656EED}">
      <dgm:prSet phldrT="[Text]" phldr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dirty="0"/>
        </a:p>
      </dgm:t>
    </dgm:pt>
    <dgm:pt modelId="{104DD493-D586-415D-AD46-85C9B32B188A}" type="sibTrans" cxnId="{145BB2EC-BE8E-49EF-A3FE-89DA2B26554F}">
      <dgm:prSet/>
      <dgm:spPr/>
      <dgm:t>
        <a:bodyPr/>
        <a:lstStyle/>
        <a:p>
          <a:endParaRPr lang="en-IN"/>
        </a:p>
      </dgm:t>
    </dgm:pt>
    <dgm:pt modelId="{12C9BC74-C5F7-46EF-A491-7AF65BFD424C}" type="parTrans" cxnId="{145BB2EC-BE8E-49EF-A3FE-89DA2B26554F}">
      <dgm:prSet/>
      <dgm:spPr/>
      <dgm:t>
        <a:bodyPr/>
        <a:lstStyle/>
        <a:p>
          <a:endParaRPr lang="en-IN"/>
        </a:p>
      </dgm:t>
    </dgm:pt>
    <dgm:pt modelId="{36C8AB16-A8AA-481E-AC72-54E9AA646B75}" type="pres">
      <dgm:prSet presAssocID="{EEE170D6-2FC6-499D-BF90-DBE8DDB9FE13}" presName="Name0" presStyleCnt="0">
        <dgm:presLayoutVars>
          <dgm:dir/>
          <dgm:animLvl val="lvl"/>
          <dgm:resizeHandles val="exact"/>
        </dgm:presLayoutVars>
      </dgm:prSet>
      <dgm:spPr/>
    </dgm:pt>
    <dgm:pt modelId="{8B818C6B-D57E-434F-9087-8E1D734A0F8C}" type="pres">
      <dgm:prSet presAssocID="{CBC7A0BF-7A9F-4D53-BE02-4ED5A73C3C11}" presName="compositeNode" presStyleCnt="0">
        <dgm:presLayoutVars>
          <dgm:bulletEnabled val="1"/>
        </dgm:presLayoutVars>
      </dgm:prSet>
      <dgm:spPr/>
    </dgm:pt>
    <dgm:pt modelId="{94B399F7-805A-4E46-8FA9-D6E02A2D89A2}" type="pres">
      <dgm:prSet presAssocID="{CBC7A0BF-7A9F-4D53-BE02-4ED5A73C3C11}" presName="bgRect" presStyleLbl="node1" presStyleIdx="0" presStyleCnt="3" custLinFactNeighborY="0"/>
      <dgm:spPr/>
    </dgm:pt>
    <dgm:pt modelId="{7E96F164-AC71-4A48-9F73-8F0E4BEB846E}" type="pres">
      <dgm:prSet presAssocID="{CBC7A0BF-7A9F-4D53-BE02-4ED5A73C3C1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7F4A73-55C9-4CAE-83B1-6ED976196DC9}" type="pres">
      <dgm:prSet presAssocID="{CBC7A0BF-7A9F-4D53-BE02-4ED5A73C3C11}" presName="childNode" presStyleLbl="node1" presStyleIdx="0" presStyleCnt="3">
        <dgm:presLayoutVars>
          <dgm:bulletEnabled val="1"/>
        </dgm:presLayoutVars>
      </dgm:prSet>
      <dgm:spPr/>
    </dgm:pt>
    <dgm:pt modelId="{0EC781A6-3117-4B55-96A8-DE2443B2317C}" type="pres">
      <dgm:prSet presAssocID="{EB6F7F20-899E-479E-BDB2-C0719604B885}" presName="hSp" presStyleCnt="0"/>
      <dgm:spPr/>
    </dgm:pt>
    <dgm:pt modelId="{A796D448-6C5D-4F89-AD48-05D69A58D1DF}" type="pres">
      <dgm:prSet presAssocID="{EB6F7F20-899E-479E-BDB2-C0719604B885}" presName="vProcSp" presStyleCnt="0"/>
      <dgm:spPr/>
    </dgm:pt>
    <dgm:pt modelId="{FA48839D-DE5B-4F5D-9E31-4C60A6EBDE6D}" type="pres">
      <dgm:prSet presAssocID="{EB6F7F20-899E-479E-BDB2-C0719604B885}" presName="vSp1" presStyleCnt="0"/>
      <dgm:spPr/>
    </dgm:pt>
    <dgm:pt modelId="{65620DCF-7CC9-41CF-8BB3-60CC80DBE3D6}" type="pres">
      <dgm:prSet presAssocID="{EB6F7F20-899E-479E-BDB2-C0719604B885}" presName="simulatedConn" presStyleLbl="solidFgAcc1" presStyleIdx="0" presStyleCnt="2"/>
      <dgm:spPr>
        <a:solidFill>
          <a:srgbClr val="FF0000"/>
        </a:solidFill>
      </dgm:spPr>
    </dgm:pt>
    <dgm:pt modelId="{DEDAFC48-D2C5-458C-9BF9-688DBEABFE8A}" type="pres">
      <dgm:prSet presAssocID="{EB6F7F20-899E-479E-BDB2-C0719604B885}" presName="vSp2" presStyleCnt="0"/>
      <dgm:spPr/>
    </dgm:pt>
    <dgm:pt modelId="{52AC27CF-7151-4939-AA91-1D5CFE5F1B9D}" type="pres">
      <dgm:prSet presAssocID="{EB6F7F20-899E-479E-BDB2-C0719604B885}" presName="sibTrans" presStyleCnt="0"/>
      <dgm:spPr/>
    </dgm:pt>
    <dgm:pt modelId="{F020C12D-BDEC-4FC1-9C26-F23EA92D410E}" type="pres">
      <dgm:prSet presAssocID="{BEBAD585-37D8-44F0-BB52-0620F0656EED}" presName="compositeNode" presStyleCnt="0">
        <dgm:presLayoutVars>
          <dgm:bulletEnabled val="1"/>
        </dgm:presLayoutVars>
      </dgm:prSet>
      <dgm:spPr/>
    </dgm:pt>
    <dgm:pt modelId="{2B7C725D-962D-4492-82CC-80D0F58A0C77}" type="pres">
      <dgm:prSet presAssocID="{BEBAD585-37D8-44F0-BB52-0620F0656EED}" presName="bgRect" presStyleLbl="node1" presStyleIdx="1" presStyleCnt="3" custLinFactNeighborY="0"/>
      <dgm:spPr/>
    </dgm:pt>
    <dgm:pt modelId="{D9B484BC-37E0-476C-8F13-B0C85FE62D13}" type="pres">
      <dgm:prSet presAssocID="{BEBAD585-37D8-44F0-BB52-0620F0656EED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558F528-B93B-4760-BC3C-61CC4AC5E1B1}" type="pres">
      <dgm:prSet presAssocID="{BEBAD585-37D8-44F0-BB52-0620F0656EED}" presName="childNode" presStyleLbl="node1" presStyleIdx="1" presStyleCnt="3">
        <dgm:presLayoutVars>
          <dgm:bulletEnabled val="1"/>
        </dgm:presLayoutVars>
      </dgm:prSet>
      <dgm:spPr/>
    </dgm:pt>
    <dgm:pt modelId="{D3B19516-46AB-47DF-A46B-FB67A771C7A8}" type="pres">
      <dgm:prSet presAssocID="{104DD493-D586-415D-AD46-85C9B32B188A}" presName="hSp" presStyleCnt="0"/>
      <dgm:spPr/>
    </dgm:pt>
    <dgm:pt modelId="{0F242E9E-61C6-40AF-BCB6-0B16F523478B}" type="pres">
      <dgm:prSet presAssocID="{104DD493-D586-415D-AD46-85C9B32B188A}" presName="vProcSp" presStyleCnt="0"/>
      <dgm:spPr/>
    </dgm:pt>
    <dgm:pt modelId="{346CD447-EAFC-4177-B722-C1C4626C9D74}" type="pres">
      <dgm:prSet presAssocID="{104DD493-D586-415D-AD46-85C9B32B188A}" presName="vSp1" presStyleCnt="0"/>
      <dgm:spPr/>
    </dgm:pt>
    <dgm:pt modelId="{F222E4BF-B1CD-4DDB-BD6F-51B6C8F55AB3}" type="pres">
      <dgm:prSet presAssocID="{104DD493-D586-415D-AD46-85C9B32B188A}" presName="simulatedConn" presStyleLbl="solidFgAcc1" presStyleIdx="1" presStyleCnt="2"/>
      <dgm:spPr>
        <a:solidFill>
          <a:srgbClr val="FF0000"/>
        </a:solidFill>
      </dgm:spPr>
    </dgm:pt>
    <dgm:pt modelId="{C1B68D5A-6073-413B-8F2E-1B42CDE67670}" type="pres">
      <dgm:prSet presAssocID="{104DD493-D586-415D-AD46-85C9B32B188A}" presName="vSp2" presStyleCnt="0"/>
      <dgm:spPr/>
    </dgm:pt>
    <dgm:pt modelId="{BEBEE168-9CDA-438E-8FCA-3961E78A20D7}" type="pres">
      <dgm:prSet presAssocID="{104DD493-D586-415D-AD46-85C9B32B188A}" presName="sibTrans" presStyleCnt="0"/>
      <dgm:spPr/>
    </dgm:pt>
    <dgm:pt modelId="{01A193DE-012B-43BB-AC43-C9FCFBF0BA45}" type="pres">
      <dgm:prSet presAssocID="{5D6753CA-785F-4775-8272-1ED1FE22DABF}" presName="compositeNode" presStyleCnt="0">
        <dgm:presLayoutVars>
          <dgm:bulletEnabled val="1"/>
        </dgm:presLayoutVars>
      </dgm:prSet>
      <dgm:spPr/>
    </dgm:pt>
    <dgm:pt modelId="{1600B17D-69D3-40D4-9259-A0BBDF09713D}" type="pres">
      <dgm:prSet presAssocID="{5D6753CA-785F-4775-8272-1ED1FE22DABF}" presName="bgRect" presStyleLbl="node1" presStyleIdx="2" presStyleCnt="3" custLinFactNeighborX="23"/>
      <dgm:spPr/>
    </dgm:pt>
    <dgm:pt modelId="{77D0B4BC-8518-4140-875C-EBDC1E6C3111}" type="pres">
      <dgm:prSet presAssocID="{5D6753CA-785F-4775-8272-1ED1FE22DAB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19C22BE-2643-4C1B-B003-B689A110B4EB}" type="pres">
      <dgm:prSet presAssocID="{5D6753CA-785F-4775-8272-1ED1FE22DAB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5D60606-2C35-4F41-96DC-D9404DC8FC80}" type="presOf" srcId="{BEBAD585-37D8-44F0-BB52-0620F0656EED}" destId="{2B7C725D-962D-4492-82CC-80D0F58A0C77}" srcOrd="0" destOrd="0" presId="urn:microsoft.com/office/officeart/2005/8/layout/hProcess7"/>
    <dgm:cxn modelId="{B6592916-32B9-46B3-8DE5-A4F655675DD5}" type="presOf" srcId="{BEBAD585-37D8-44F0-BB52-0620F0656EED}" destId="{D9B484BC-37E0-476C-8F13-B0C85FE62D13}" srcOrd="1" destOrd="0" presId="urn:microsoft.com/office/officeart/2005/8/layout/hProcess7"/>
    <dgm:cxn modelId="{10A73318-8F20-4C17-9099-F74C4BA8A861}" type="presOf" srcId="{EF6DE197-148D-4E93-AA9E-61C03E428B09}" destId="{619C22BE-2643-4C1B-B003-B689A110B4EB}" srcOrd="0" destOrd="0" presId="urn:microsoft.com/office/officeart/2005/8/layout/hProcess7"/>
    <dgm:cxn modelId="{3FB68B1F-8D23-4F94-A39D-217DA0D55BEC}" type="presOf" srcId="{CBC7A0BF-7A9F-4D53-BE02-4ED5A73C3C11}" destId="{7E96F164-AC71-4A48-9F73-8F0E4BEB846E}" srcOrd="1" destOrd="0" presId="urn:microsoft.com/office/officeart/2005/8/layout/hProcess7"/>
    <dgm:cxn modelId="{8F7C6C27-B372-47F7-A699-FCFB4E0C1F42}" type="presOf" srcId="{10AC36CD-576D-468D-895C-AB065AAE91B1}" destId="{2558F528-B93B-4760-BC3C-61CC4AC5E1B1}" srcOrd="0" destOrd="0" presId="urn:microsoft.com/office/officeart/2005/8/layout/hProcess7"/>
    <dgm:cxn modelId="{F1A58B2E-6004-48FE-A2AE-2FE6EB96598F}" type="presOf" srcId="{5D6753CA-785F-4775-8272-1ED1FE22DABF}" destId="{77D0B4BC-8518-4140-875C-EBDC1E6C3111}" srcOrd="1" destOrd="0" presId="urn:microsoft.com/office/officeart/2005/8/layout/hProcess7"/>
    <dgm:cxn modelId="{515B745F-0DC9-4598-9FC0-B2365B2984B5}" srcId="{5D6753CA-785F-4775-8272-1ED1FE22DABF}" destId="{EF6DE197-148D-4E93-AA9E-61C03E428B09}" srcOrd="0" destOrd="0" parTransId="{C305C8CF-11AF-4688-856F-FDAE76762CCC}" sibTransId="{3490A7C6-6D69-4126-946C-D4D051F5B331}"/>
    <dgm:cxn modelId="{C04E756F-D6F3-4410-9CC4-DD2463F67572}" type="presOf" srcId="{CBC7A0BF-7A9F-4D53-BE02-4ED5A73C3C11}" destId="{94B399F7-805A-4E46-8FA9-D6E02A2D89A2}" srcOrd="0" destOrd="0" presId="urn:microsoft.com/office/officeart/2005/8/layout/hProcess7"/>
    <dgm:cxn modelId="{0816E8A2-38E2-4F29-95DE-F89E27B2D75A}" type="presOf" srcId="{5D6753CA-785F-4775-8272-1ED1FE22DABF}" destId="{1600B17D-69D3-40D4-9259-A0BBDF09713D}" srcOrd="0" destOrd="0" presId="urn:microsoft.com/office/officeart/2005/8/layout/hProcess7"/>
    <dgm:cxn modelId="{ABD425B3-9A8F-4BD8-AF65-9ED801FAF538}" type="presOf" srcId="{4526D22E-E85F-4EF6-99DF-D3F8A7641924}" destId="{427F4A73-55C9-4CAE-83B1-6ED976196DC9}" srcOrd="0" destOrd="0" presId="urn:microsoft.com/office/officeart/2005/8/layout/hProcess7"/>
    <dgm:cxn modelId="{34C1FDB6-4232-43B9-8413-E2ADBAF2B3B0}" srcId="{CBC7A0BF-7A9F-4D53-BE02-4ED5A73C3C11}" destId="{4526D22E-E85F-4EF6-99DF-D3F8A7641924}" srcOrd="0" destOrd="0" parTransId="{11AB4267-125E-4745-9B03-B60DC8F59F68}" sibTransId="{939D0A4E-6AA5-48A0-9DD4-2B234961975A}"/>
    <dgm:cxn modelId="{74A4DCCC-A721-45DE-92A3-06810DC13DEB}" type="presOf" srcId="{EEE170D6-2FC6-499D-BF90-DBE8DDB9FE13}" destId="{36C8AB16-A8AA-481E-AC72-54E9AA646B75}" srcOrd="0" destOrd="0" presId="urn:microsoft.com/office/officeart/2005/8/layout/hProcess7"/>
    <dgm:cxn modelId="{F70514D6-A3C9-4BBB-B667-9B7620D77D3E}" srcId="{EEE170D6-2FC6-499D-BF90-DBE8DDB9FE13}" destId="{5D6753CA-785F-4775-8272-1ED1FE22DABF}" srcOrd="2" destOrd="0" parTransId="{217E49C5-57E2-4C7E-AA38-6652A7C111A9}" sibTransId="{60158F37-A973-40AC-B784-A4CB5C3470AF}"/>
    <dgm:cxn modelId="{98AD55D7-D93E-40D8-9154-E7F21132AC7D}" srcId="{BEBAD585-37D8-44F0-BB52-0620F0656EED}" destId="{10AC36CD-576D-468D-895C-AB065AAE91B1}" srcOrd="0" destOrd="0" parTransId="{7C802529-3A13-4401-93CF-DF6FC28072B5}" sibTransId="{FF241CFF-A5A6-44EC-B6E2-70482134379E}"/>
    <dgm:cxn modelId="{5887F7E3-629F-4399-999A-86997844A921}" srcId="{EEE170D6-2FC6-499D-BF90-DBE8DDB9FE13}" destId="{CBC7A0BF-7A9F-4D53-BE02-4ED5A73C3C11}" srcOrd="0" destOrd="0" parTransId="{27D83AAC-58AE-4531-9495-9C0CE1BA394E}" sibTransId="{EB6F7F20-899E-479E-BDB2-C0719604B885}"/>
    <dgm:cxn modelId="{145BB2EC-BE8E-49EF-A3FE-89DA2B26554F}" srcId="{EEE170D6-2FC6-499D-BF90-DBE8DDB9FE13}" destId="{BEBAD585-37D8-44F0-BB52-0620F0656EED}" srcOrd="1" destOrd="0" parTransId="{12C9BC74-C5F7-46EF-A491-7AF65BFD424C}" sibTransId="{104DD493-D586-415D-AD46-85C9B32B188A}"/>
    <dgm:cxn modelId="{4ECE8781-0BC8-4ADD-8A2C-286D8AE67D33}" type="presParOf" srcId="{36C8AB16-A8AA-481E-AC72-54E9AA646B75}" destId="{8B818C6B-D57E-434F-9087-8E1D734A0F8C}" srcOrd="0" destOrd="0" presId="urn:microsoft.com/office/officeart/2005/8/layout/hProcess7"/>
    <dgm:cxn modelId="{953D83B8-B405-4728-843D-B03ED37F1621}" type="presParOf" srcId="{8B818C6B-D57E-434F-9087-8E1D734A0F8C}" destId="{94B399F7-805A-4E46-8FA9-D6E02A2D89A2}" srcOrd="0" destOrd="0" presId="urn:microsoft.com/office/officeart/2005/8/layout/hProcess7"/>
    <dgm:cxn modelId="{DA9BBCC4-3E0C-4415-AB07-0D7D44F0F733}" type="presParOf" srcId="{8B818C6B-D57E-434F-9087-8E1D734A0F8C}" destId="{7E96F164-AC71-4A48-9F73-8F0E4BEB846E}" srcOrd="1" destOrd="0" presId="urn:microsoft.com/office/officeart/2005/8/layout/hProcess7"/>
    <dgm:cxn modelId="{A813925F-37AF-459D-81CD-D60250F31FE7}" type="presParOf" srcId="{8B818C6B-D57E-434F-9087-8E1D734A0F8C}" destId="{427F4A73-55C9-4CAE-83B1-6ED976196DC9}" srcOrd="2" destOrd="0" presId="urn:microsoft.com/office/officeart/2005/8/layout/hProcess7"/>
    <dgm:cxn modelId="{36B95661-A81A-47D1-B886-FA93A97D6B4C}" type="presParOf" srcId="{36C8AB16-A8AA-481E-AC72-54E9AA646B75}" destId="{0EC781A6-3117-4B55-96A8-DE2443B2317C}" srcOrd="1" destOrd="0" presId="urn:microsoft.com/office/officeart/2005/8/layout/hProcess7"/>
    <dgm:cxn modelId="{EC880622-4F35-4253-AD09-BFE147EC20F4}" type="presParOf" srcId="{36C8AB16-A8AA-481E-AC72-54E9AA646B75}" destId="{A796D448-6C5D-4F89-AD48-05D69A58D1DF}" srcOrd="2" destOrd="0" presId="urn:microsoft.com/office/officeart/2005/8/layout/hProcess7"/>
    <dgm:cxn modelId="{0ED7DD56-814F-4DCB-842F-041D708CF5A2}" type="presParOf" srcId="{A796D448-6C5D-4F89-AD48-05D69A58D1DF}" destId="{FA48839D-DE5B-4F5D-9E31-4C60A6EBDE6D}" srcOrd="0" destOrd="0" presId="urn:microsoft.com/office/officeart/2005/8/layout/hProcess7"/>
    <dgm:cxn modelId="{4A6F99FB-EE3C-477A-A58F-525F5EF6CBCD}" type="presParOf" srcId="{A796D448-6C5D-4F89-AD48-05D69A58D1DF}" destId="{65620DCF-7CC9-41CF-8BB3-60CC80DBE3D6}" srcOrd="1" destOrd="0" presId="urn:microsoft.com/office/officeart/2005/8/layout/hProcess7"/>
    <dgm:cxn modelId="{A03D23B0-DEBC-4314-880B-65A6F616FE11}" type="presParOf" srcId="{A796D448-6C5D-4F89-AD48-05D69A58D1DF}" destId="{DEDAFC48-D2C5-458C-9BF9-688DBEABFE8A}" srcOrd="2" destOrd="0" presId="urn:microsoft.com/office/officeart/2005/8/layout/hProcess7"/>
    <dgm:cxn modelId="{6003DC28-62FC-4209-8775-FDC1336A8F59}" type="presParOf" srcId="{36C8AB16-A8AA-481E-AC72-54E9AA646B75}" destId="{52AC27CF-7151-4939-AA91-1D5CFE5F1B9D}" srcOrd="3" destOrd="0" presId="urn:microsoft.com/office/officeart/2005/8/layout/hProcess7"/>
    <dgm:cxn modelId="{01269446-4EF7-4D9E-B7C1-8F6CBD0E3746}" type="presParOf" srcId="{36C8AB16-A8AA-481E-AC72-54E9AA646B75}" destId="{F020C12D-BDEC-4FC1-9C26-F23EA92D410E}" srcOrd="4" destOrd="0" presId="urn:microsoft.com/office/officeart/2005/8/layout/hProcess7"/>
    <dgm:cxn modelId="{E6DE2B4C-B4FE-4F36-88DF-4E1D5D6D128B}" type="presParOf" srcId="{F020C12D-BDEC-4FC1-9C26-F23EA92D410E}" destId="{2B7C725D-962D-4492-82CC-80D0F58A0C77}" srcOrd="0" destOrd="0" presId="urn:microsoft.com/office/officeart/2005/8/layout/hProcess7"/>
    <dgm:cxn modelId="{795F60D5-209A-4F1F-8DCF-526EE4AE1584}" type="presParOf" srcId="{F020C12D-BDEC-4FC1-9C26-F23EA92D410E}" destId="{D9B484BC-37E0-476C-8F13-B0C85FE62D13}" srcOrd="1" destOrd="0" presId="urn:microsoft.com/office/officeart/2005/8/layout/hProcess7"/>
    <dgm:cxn modelId="{4B4C8F5E-8D0D-4ADF-996A-35656E3F6333}" type="presParOf" srcId="{F020C12D-BDEC-4FC1-9C26-F23EA92D410E}" destId="{2558F528-B93B-4760-BC3C-61CC4AC5E1B1}" srcOrd="2" destOrd="0" presId="urn:microsoft.com/office/officeart/2005/8/layout/hProcess7"/>
    <dgm:cxn modelId="{347976E6-B6D0-4E66-905B-2378F49D19F7}" type="presParOf" srcId="{36C8AB16-A8AA-481E-AC72-54E9AA646B75}" destId="{D3B19516-46AB-47DF-A46B-FB67A771C7A8}" srcOrd="5" destOrd="0" presId="urn:microsoft.com/office/officeart/2005/8/layout/hProcess7"/>
    <dgm:cxn modelId="{F0AE77E7-99F8-4465-AE0A-750B338EC9A7}" type="presParOf" srcId="{36C8AB16-A8AA-481E-AC72-54E9AA646B75}" destId="{0F242E9E-61C6-40AF-BCB6-0B16F523478B}" srcOrd="6" destOrd="0" presId="urn:microsoft.com/office/officeart/2005/8/layout/hProcess7"/>
    <dgm:cxn modelId="{325D86D5-1E40-4418-B891-419285E05C2B}" type="presParOf" srcId="{0F242E9E-61C6-40AF-BCB6-0B16F523478B}" destId="{346CD447-EAFC-4177-B722-C1C4626C9D74}" srcOrd="0" destOrd="0" presId="urn:microsoft.com/office/officeart/2005/8/layout/hProcess7"/>
    <dgm:cxn modelId="{AD8226B6-10D9-4FBD-A5FD-E316F0AE10F5}" type="presParOf" srcId="{0F242E9E-61C6-40AF-BCB6-0B16F523478B}" destId="{F222E4BF-B1CD-4DDB-BD6F-51B6C8F55AB3}" srcOrd="1" destOrd="0" presId="urn:microsoft.com/office/officeart/2005/8/layout/hProcess7"/>
    <dgm:cxn modelId="{09474F7B-A5FB-408C-99B4-9A39E3E75061}" type="presParOf" srcId="{0F242E9E-61C6-40AF-BCB6-0B16F523478B}" destId="{C1B68D5A-6073-413B-8F2E-1B42CDE67670}" srcOrd="2" destOrd="0" presId="urn:microsoft.com/office/officeart/2005/8/layout/hProcess7"/>
    <dgm:cxn modelId="{E969337F-1305-4089-AEE0-4F2CB2FF1F20}" type="presParOf" srcId="{36C8AB16-A8AA-481E-AC72-54E9AA646B75}" destId="{BEBEE168-9CDA-438E-8FCA-3961E78A20D7}" srcOrd="7" destOrd="0" presId="urn:microsoft.com/office/officeart/2005/8/layout/hProcess7"/>
    <dgm:cxn modelId="{15D6A362-069D-4780-AA3E-11C40DA2F659}" type="presParOf" srcId="{36C8AB16-A8AA-481E-AC72-54E9AA646B75}" destId="{01A193DE-012B-43BB-AC43-C9FCFBF0BA45}" srcOrd="8" destOrd="0" presId="urn:microsoft.com/office/officeart/2005/8/layout/hProcess7"/>
    <dgm:cxn modelId="{0F79B9F7-77D8-410C-A41C-479C78738CD7}" type="presParOf" srcId="{01A193DE-012B-43BB-AC43-C9FCFBF0BA45}" destId="{1600B17D-69D3-40D4-9259-A0BBDF09713D}" srcOrd="0" destOrd="0" presId="urn:microsoft.com/office/officeart/2005/8/layout/hProcess7"/>
    <dgm:cxn modelId="{396925AA-BA92-4170-8E03-01D61FC22D9C}" type="presParOf" srcId="{01A193DE-012B-43BB-AC43-C9FCFBF0BA45}" destId="{77D0B4BC-8518-4140-875C-EBDC1E6C3111}" srcOrd="1" destOrd="0" presId="urn:microsoft.com/office/officeart/2005/8/layout/hProcess7"/>
    <dgm:cxn modelId="{4318C610-820E-4EAC-98AD-5309FD676DC9}" type="presParOf" srcId="{01A193DE-012B-43BB-AC43-C9FCFBF0BA45}" destId="{619C22BE-2643-4C1B-B003-B689A110B4E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E170D6-2FC6-499D-BF90-DBE8DDB9FE13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>
        <a:scene3d>
          <a:camera prst="obliqueTopLeft" zoom="95000"/>
          <a:lightRig rig="flat" dir="t"/>
        </a:scene3d>
      </dgm:spPr>
      <dgm:t>
        <a:bodyPr/>
        <a:lstStyle/>
        <a:p>
          <a:endParaRPr lang="en-IN"/>
        </a:p>
      </dgm:t>
    </dgm:pt>
    <dgm:pt modelId="{CBC7A0BF-7A9F-4D53-BE02-4ED5A73C3C11}">
      <dgm:prSet phldrT="[Text]" phldr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dirty="0"/>
        </a:p>
      </dgm:t>
    </dgm:pt>
    <dgm:pt modelId="{27D83AAC-58AE-4531-9495-9C0CE1BA394E}" type="parTrans" cxnId="{5887F7E3-629F-4399-999A-86997844A921}">
      <dgm:prSet/>
      <dgm:spPr/>
      <dgm:t>
        <a:bodyPr/>
        <a:lstStyle/>
        <a:p>
          <a:endParaRPr lang="en-IN"/>
        </a:p>
      </dgm:t>
    </dgm:pt>
    <dgm:pt modelId="{EB6F7F20-899E-479E-BDB2-C0719604B885}" type="sibTrans" cxnId="{5887F7E3-629F-4399-999A-86997844A921}">
      <dgm:prSet/>
      <dgm:spPr/>
      <dgm:t>
        <a:bodyPr/>
        <a:lstStyle/>
        <a:p>
          <a:endParaRPr lang="en-IN"/>
        </a:p>
      </dgm:t>
    </dgm:pt>
    <dgm:pt modelId="{4526D22E-E85F-4EF6-99DF-D3F8A7641924}">
      <dgm:prSet phldrT="[Text]"/>
      <dgm:spPr/>
      <dgm:t>
        <a:bodyPr anchor="ctr"/>
        <a:lstStyle/>
        <a:p>
          <a:pPr algn="ctr"/>
          <a:r>
            <a:rPr lang="en-IN" dirty="0"/>
            <a:t>H</a:t>
          </a:r>
        </a:p>
      </dgm:t>
    </dgm:pt>
    <dgm:pt modelId="{11AB4267-125E-4745-9B03-B60DC8F59F68}" type="parTrans" cxnId="{34C1FDB6-4232-43B9-8413-E2ADBAF2B3B0}">
      <dgm:prSet/>
      <dgm:spPr/>
      <dgm:t>
        <a:bodyPr/>
        <a:lstStyle/>
        <a:p>
          <a:endParaRPr lang="en-IN"/>
        </a:p>
      </dgm:t>
    </dgm:pt>
    <dgm:pt modelId="{939D0A4E-6AA5-48A0-9DD4-2B234961975A}" type="sibTrans" cxnId="{34C1FDB6-4232-43B9-8413-E2ADBAF2B3B0}">
      <dgm:prSet/>
      <dgm:spPr/>
      <dgm:t>
        <a:bodyPr/>
        <a:lstStyle/>
        <a:p>
          <a:endParaRPr lang="en-IN"/>
        </a:p>
      </dgm:t>
    </dgm:pt>
    <dgm:pt modelId="{BEBAD585-37D8-44F0-BB52-0620F0656EED}">
      <dgm:prSet phldrT="[Text]" phldr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12C9BC74-C5F7-46EF-A491-7AF65BFD424C}" type="parTrans" cxnId="{145BB2EC-BE8E-49EF-A3FE-89DA2B26554F}">
      <dgm:prSet/>
      <dgm:spPr/>
      <dgm:t>
        <a:bodyPr/>
        <a:lstStyle/>
        <a:p>
          <a:endParaRPr lang="en-IN"/>
        </a:p>
      </dgm:t>
    </dgm:pt>
    <dgm:pt modelId="{104DD493-D586-415D-AD46-85C9B32B188A}" type="sibTrans" cxnId="{145BB2EC-BE8E-49EF-A3FE-89DA2B26554F}">
      <dgm:prSet/>
      <dgm:spPr/>
      <dgm:t>
        <a:bodyPr/>
        <a:lstStyle/>
        <a:p>
          <a:endParaRPr lang="en-IN"/>
        </a:p>
      </dgm:t>
    </dgm:pt>
    <dgm:pt modelId="{10AC36CD-576D-468D-895C-AB065AAE91B1}">
      <dgm:prSet phldrT="[Text]"/>
      <dgm:spPr/>
      <dgm:t>
        <a:bodyPr/>
        <a:lstStyle/>
        <a:p>
          <a:pPr algn="ctr"/>
          <a:r>
            <a:rPr lang="en-IN" dirty="0"/>
            <a:t>O</a:t>
          </a:r>
        </a:p>
      </dgm:t>
    </dgm:pt>
    <dgm:pt modelId="{7C802529-3A13-4401-93CF-DF6FC28072B5}" type="parTrans" cxnId="{98AD55D7-D93E-40D8-9154-E7F21132AC7D}">
      <dgm:prSet/>
      <dgm:spPr/>
      <dgm:t>
        <a:bodyPr/>
        <a:lstStyle/>
        <a:p>
          <a:endParaRPr lang="en-IN"/>
        </a:p>
      </dgm:t>
    </dgm:pt>
    <dgm:pt modelId="{FF241CFF-A5A6-44EC-B6E2-70482134379E}" type="sibTrans" cxnId="{98AD55D7-D93E-40D8-9154-E7F21132AC7D}">
      <dgm:prSet/>
      <dgm:spPr/>
      <dgm:t>
        <a:bodyPr/>
        <a:lstStyle/>
        <a:p>
          <a:endParaRPr lang="en-IN"/>
        </a:p>
      </dgm:t>
    </dgm:pt>
    <dgm:pt modelId="{5D6753CA-785F-4775-8272-1ED1FE22DABF}">
      <dgm:prSet phldrT="[Text]" phldr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17E49C5-57E2-4C7E-AA38-6652A7C111A9}" type="parTrans" cxnId="{F70514D6-A3C9-4BBB-B667-9B7620D77D3E}">
      <dgm:prSet/>
      <dgm:spPr/>
      <dgm:t>
        <a:bodyPr/>
        <a:lstStyle/>
        <a:p>
          <a:endParaRPr lang="en-IN"/>
        </a:p>
      </dgm:t>
    </dgm:pt>
    <dgm:pt modelId="{60158F37-A973-40AC-B784-A4CB5C3470AF}" type="sibTrans" cxnId="{F70514D6-A3C9-4BBB-B667-9B7620D77D3E}">
      <dgm:prSet/>
      <dgm:spPr/>
      <dgm:t>
        <a:bodyPr/>
        <a:lstStyle/>
        <a:p>
          <a:endParaRPr lang="en-IN"/>
        </a:p>
      </dgm:t>
    </dgm:pt>
    <dgm:pt modelId="{EF6DE197-148D-4E93-AA9E-61C03E428B09}">
      <dgm:prSet phldrT="[Text]"/>
      <dgm:spPr/>
      <dgm:t>
        <a:bodyPr/>
        <a:lstStyle/>
        <a:p>
          <a:pPr algn="ctr"/>
          <a:r>
            <a:rPr lang="en-IN" dirty="0"/>
            <a:t>N</a:t>
          </a:r>
        </a:p>
      </dgm:t>
    </dgm:pt>
    <dgm:pt modelId="{C305C8CF-11AF-4688-856F-FDAE76762CCC}" type="parTrans" cxnId="{515B745F-0DC9-4598-9FC0-B2365B2984B5}">
      <dgm:prSet/>
      <dgm:spPr/>
      <dgm:t>
        <a:bodyPr/>
        <a:lstStyle/>
        <a:p>
          <a:endParaRPr lang="en-IN"/>
        </a:p>
      </dgm:t>
    </dgm:pt>
    <dgm:pt modelId="{3490A7C6-6D69-4126-946C-D4D051F5B331}" type="sibTrans" cxnId="{515B745F-0DC9-4598-9FC0-B2365B2984B5}">
      <dgm:prSet/>
      <dgm:spPr/>
      <dgm:t>
        <a:bodyPr/>
        <a:lstStyle/>
        <a:p>
          <a:endParaRPr lang="en-IN"/>
        </a:p>
      </dgm:t>
    </dgm:pt>
    <dgm:pt modelId="{36C8AB16-A8AA-481E-AC72-54E9AA646B75}" type="pres">
      <dgm:prSet presAssocID="{EEE170D6-2FC6-499D-BF90-DBE8DDB9FE13}" presName="Name0" presStyleCnt="0">
        <dgm:presLayoutVars>
          <dgm:dir/>
          <dgm:animLvl val="lvl"/>
          <dgm:resizeHandles val="exact"/>
        </dgm:presLayoutVars>
      </dgm:prSet>
      <dgm:spPr/>
    </dgm:pt>
    <dgm:pt modelId="{8B818C6B-D57E-434F-9087-8E1D734A0F8C}" type="pres">
      <dgm:prSet presAssocID="{CBC7A0BF-7A9F-4D53-BE02-4ED5A73C3C11}" presName="compositeNode" presStyleCnt="0">
        <dgm:presLayoutVars>
          <dgm:bulletEnabled val="1"/>
        </dgm:presLayoutVars>
      </dgm:prSet>
      <dgm:spPr/>
    </dgm:pt>
    <dgm:pt modelId="{94B399F7-805A-4E46-8FA9-D6E02A2D89A2}" type="pres">
      <dgm:prSet presAssocID="{CBC7A0BF-7A9F-4D53-BE02-4ED5A73C3C11}" presName="bgRect" presStyleLbl="node1" presStyleIdx="0" presStyleCnt="3" custLinFactNeighborX="66"/>
      <dgm:spPr/>
    </dgm:pt>
    <dgm:pt modelId="{7E96F164-AC71-4A48-9F73-8F0E4BEB846E}" type="pres">
      <dgm:prSet presAssocID="{CBC7A0BF-7A9F-4D53-BE02-4ED5A73C3C1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7F4A73-55C9-4CAE-83B1-6ED976196DC9}" type="pres">
      <dgm:prSet presAssocID="{CBC7A0BF-7A9F-4D53-BE02-4ED5A73C3C11}" presName="childNode" presStyleLbl="node1" presStyleIdx="0" presStyleCnt="3">
        <dgm:presLayoutVars>
          <dgm:bulletEnabled val="1"/>
        </dgm:presLayoutVars>
      </dgm:prSet>
      <dgm:spPr/>
    </dgm:pt>
    <dgm:pt modelId="{0EC781A6-3117-4B55-96A8-DE2443B2317C}" type="pres">
      <dgm:prSet presAssocID="{EB6F7F20-899E-479E-BDB2-C0719604B885}" presName="hSp" presStyleCnt="0"/>
      <dgm:spPr/>
    </dgm:pt>
    <dgm:pt modelId="{A796D448-6C5D-4F89-AD48-05D69A58D1DF}" type="pres">
      <dgm:prSet presAssocID="{EB6F7F20-899E-479E-BDB2-C0719604B885}" presName="vProcSp" presStyleCnt="0"/>
      <dgm:spPr/>
    </dgm:pt>
    <dgm:pt modelId="{FA48839D-DE5B-4F5D-9E31-4C60A6EBDE6D}" type="pres">
      <dgm:prSet presAssocID="{EB6F7F20-899E-479E-BDB2-C0719604B885}" presName="vSp1" presStyleCnt="0"/>
      <dgm:spPr/>
    </dgm:pt>
    <dgm:pt modelId="{65620DCF-7CC9-41CF-8BB3-60CC80DBE3D6}" type="pres">
      <dgm:prSet presAssocID="{EB6F7F20-899E-479E-BDB2-C0719604B885}" presName="simulatedConn" presStyleLbl="solidFgAcc1" presStyleIdx="0" presStyleCnt="2"/>
      <dgm:spPr>
        <a:solidFill>
          <a:srgbClr val="FF0000"/>
        </a:solidFill>
      </dgm:spPr>
    </dgm:pt>
    <dgm:pt modelId="{DEDAFC48-D2C5-458C-9BF9-688DBEABFE8A}" type="pres">
      <dgm:prSet presAssocID="{EB6F7F20-899E-479E-BDB2-C0719604B885}" presName="vSp2" presStyleCnt="0"/>
      <dgm:spPr/>
    </dgm:pt>
    <dgm:pt modelId="{52AC27CF-7151-4939-AA91-1D5CFE5F1B9D}" type="pres">
      <dgm:prSet presAssocID="{EB6F7F20-899E-479E-BDB2-C0719604B885}" presName="sibTrans" presStyleCnt="0"/>
      <dgm:spPr/>
    </dgm:pt>
    <dgm:pt modelId="{F020C12D-BDEC-4FC1-9C26-F23EA92D410E}" type="pres">
      <dgm:prSet presAssocID="{BEBAD585-37D8-44F0-BB52-0620F0656EED}" presName="compositeNode" presStyleCnt="0">
        <dgm:presLayoutVars>
          <dgm:bulletEnabled val="1"/>
        </dgm:presLayoutVars>
      </dgm:prSet>
      <dgm:spPr/>
    </dgm:pt>
    <dgm:pt modelId="{2B7C725D-962D-4492-82CC-80D0F58A0C77}" type="pres">
      <dgm:prSet presAssocID="{BEBAD585-37D8-44F0-BB52-0620F0656EED}" presName="bgRect" presStyleLbl="node1" presStyleIdx="1" presStyleCnt="3" custLinFactNeighborY="0"/>
      <dgm:spPr/>
    </dgm:pt>
    <dgm:pt modelId="{D9B484BC-37E0-476C-8F13-B0C85FE62D13}" type="pres">
      <dgm:prSet presAssocID="{BEBAD585-37D8-44F0-BB52-0620F0656EED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558F528-B93B-4760-BC3C-61CC4AC5E1B1}" type="pres">
      <dgm:prSet presAssocID="{BEBAD585-37D8-44F0-BB52-0620F0656EED}" presName="childNode" presStyleLbl="node1" presStyleIdx="1" presStyleCnt="3">
        <dgm:presLayoutVars>
          <dgm:bulletEnabled val="1"/>
        </dgm:presLayoutVars>
      </dgm:prSet>
      <dgm:spPr/>
    </dgm:pt>
    <dgm:pt modelId="{D3B19516-46AB-47DF-A46B-FB67A771C7A8}" type="pres">
      <dgm:prSet presAssocID="{104DD493-D586-415D-AD46-85C9B32B188A}" presName="hSp" presStyleCnt="0"/>
      <dgm:spPr/>
    </dgm:pt>
    <dgm:pt modelId="{0F242E9E-61C6-40AF-BCB6-0B16F523478B}" type="pres">
      <dgm:prSet presAssocID="{104DD493-D586-415D-AD46-85C9B32B188A}" presName="vProcSp" presStyleCnt="0"/>
      <dgm:spPr/>
    </dgm:pt>
    <dgm:pt modelId="{346CD447-EAFC-4177-B722-C1C4626C9D74}" type="pres">
      <dgm:prSet presAssocID="{104DD493-D586-415D-AD46-85C9B32B188A}" presName="vSp1" presStyleCnt="0"/>
      <dgm:spPr/>
    </dgm:pt>
    <dgm:pt modelId="{F222E4BF-B1CD-4DDB-BD6F-51B6C8F55AB3}" type="pres">
      <dgm:prSet presAssocID="{104DD493-D586-415D-AD46-85C9B32B188A}" presName="simulatedConn" presStyleLbl="solidFgAcc1" presStyleIdx="1" presStyleCnt="2"/>
      <dgm:spPr>
        <a:solidFill>
          <a:srgbClr val="FF0000"/>
        </a:solidFill>
      </dgm:spPr>
    </dgm:pt>
    <dgm:pt modelId="{C1B68D5A-6073-413B-8F2E-1B42CDE67670}" type="pres">
      <dgm:prSet presAssocID="{104DD493-D586-415D-AD46-85C9B32B188A}" presName="vSp2" presStyleCnt="0"/>
      <dgm:spPr/>
    </dgm:pt>
    <dgm:pt modelId="{BEBEE168-9CDA-438E-8FCA-3961E78A20D7}" type="pres">
      <dgm:prSet presAssocID="{104DD493-D586-415D-AD46-85C9B32B188A}" presName="sibTrans" presStyleCnt="0"/>
      <dgm:spPr/>
    </dgm:pt>
    <dgm:pt modelId="{01A193DE-012B-43BB-AC43-C9FCFBF0BA45}" type="pres">
      <dgm:prSet presAssocID="{5D6753CA-785F-4775-8272-1ED1FE22DABF}" presName="compositeNode" presStyleCnt="0">
        <dgm:presLayoutVars>
          <dgm:bulletEnabled val="1"/>
        </dgm:presLayoutVars>
      </dgm:prSet>
      <dgm:spPr/>
    </dgm:pt>
    <dgm:pt modelId="{1600B17D-69D3-40D4-9259-A0BBDF09713D}" type="pres">
      <dgm:prSet presAssocID="{5D6753CA-785F-4775-8272-1ED1FE22DABF}" presName="bgRect" presStyleLbl="node1" presStyleIdx="2" presStyleCnt="3" custLinFactNeighborX="-2760"/>
      <dgm:spPr/>
    </dgm:pt>
    <dgm:pt modelId="{77D0B4BC-8518-4140-875C-EBDC1E6C3111}" type="pres">
      <dgm:prSet presAssocID="{5D6753CA-785F-4775-8272-1ED1FE22DAB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19C22BE-2643-4C1B-B003-B689A110B4EB}" type="pres">
      <dgm:prSet presAssocID="{5D6753CA-785F-4775-8272-1ED1FE22DAB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5D60606-2C35-4F41-96DC-D9404DC8FC80}" type="presOf" srcId="{BEBAD585-37D8-44F0-BB52-0620F0656EED}" destId="{2B7C725D-962D-4492-82CC-80D0F58A0C77}" srcOrd="0" destOrd="0" presId="urn:microsoft.com/office/officeart/2005/8/layout/hProcess7"/>
    <dgm:cxn modelId="{B6592916-32B9-46B3-8DE5-A4F655675DD5}" type="presOf" srcId="{BEBAD585-37D8-44F0-BB52-0620F0656EED}" destId="{D9B484BC-37E0-476C-8F13-B0C85FE62D13}" srcOrd="1" destOrd="0" presId="urn:microsoft.com/office/officeart/2005/8/layout/hProcess7"/>
    <dgm:cxn modelId="{10A73318-8F20-4C17-9099-F74C4BA8A861}" type="presOf" srcId="{EF6DE197-148D-4E93-AA9E-61C03E428B09}" destId="{619C22BE-2643-4C1B-B003-B689A110B4EB}" srcOrd="0" destOrd="0" presId="urn:microsoft.com/office/officeart/2005/8/layout/hProcess7"/>
    <dgm:cxn modelId="{3FB68B1F-8D23-4F94-A39D-217DA0D55BEC}" type="presOf" srcId="{CBC7A0BF-7A9F-4D53-BE02-4ED5A73C3C11}" destId="{7E96F164-AC71-4A48-9F73-8F0E4BEB846E}" srcOrd="1" destOrd="0" presId="urn:microsoft.com/office/officeart/2005/8/layout/hProcess7"/>
    <dgm:cxn modelId="{8F7C6C27-B372-47F7-A699-FCFB4E0C1F42}" type="presOf" srcId="{10AC36CD-576D-468D-895C-AB065AAE91B1}" destId="{2558F528-B93B-4760-BC3C-61CC4AC5E1B1}" srcOrd="0" destOrd="0" presId="urn:microsoft.com/office/officeart/2005/8/layout/hProcess7"/>
    <dgm:cxn modelId="{F1A58B2E-6004-48FE-A2AE-2FE6EB96598F}" type="presOf" srcId="{5D6753CA-785F-4775-8272-1ED1FE22DABF}" destId="{77D0B4BC-8518-4140-875C-EBDC1E6C3111}" srcOrd="1" destOrd="0" presId="urn:microsoft.com/office/officeart/2005/8/layout/hProcess7"/>
    <dgm:cxn modelId="{515B745F-0DC9-4598-9FC0-B2365B2984B5}" srcId="{5D6753CA-785F-4775-8272-1ED1FE22DABF}" destId="{EF6DE197-148D-4E93-AA9E-61C03E428B09}" srcOrd="0" destOrd="0" parTransId="{C305C8CF-11AF-4688-856F-FDAE76762CCC}" sibTransId="{3490A7C6-6D69-4126-946C-D4D051F5B331}"/>
    <dgm:cxn modelId="{C04E756F-D6F3-4410-9CC4-DD2463F67572}" type="presOf" srcId="{CBC7A0BF-7A9F-4D53-BE02-4ED5A73C3C11}" destId="{94B399F7-805A-4E46-8FA9-D6E02A2D89A2}" srcOrd="0" destOrd="0" presId="urn:microsoft.com/office/officeart/2005/8/layout/hProcess7"/>
    <dgm:cxn modelId="{0816E8A2-38E2-4F29-95DE-F89E27B2D75A}" type="presOf" srcId="{5D6753CA-785F-4775-8272-1ED1FE22DABF}" destId="{1600B17D-69D3-40D4-9259-A0BBDF09713D}" srcOrd="0" destOrd="0" presId="urn:microsoft.com/office/officeart/2005/8/layout/hProcess7"/>
    <dgm:cxn modelId="{ABD425B3-9A8F-4BD8-AF65-9ED801FAF538}" type="presOf" srcId="{4526D22E-E85F-4EF6-99DF-D3F8A7641924}" destId="{427F4A73-55C9-4CAE-83B1-6ED976196DC9}" srcOrd="0" destOrd="0" presId="urn:microsoft.com/office/officeart/2005/8/layout/hProcess7"/>
    <dgm:cxn modelId="{34C1FDB6-4232-43B9-8413-E2ADBAF2B3B0}" srcId="{CBC7A0BF-7A9F-4D53-BE02-4ED5A73C3C11}" destId="{4526D22E-E85F-4EF6-99DF-D3F8A7641924}" srcOrd="0" destOrd="0" parTransId="{11AB4267-125E-4745-9B03-B60DC8F59F68}" sibTransId="{939D0A4E-6AA5-48A0-9DD4-2B234961975A}"/>
    <dgm:cxn modelId="{74A4DCCC-A721-45DE-92A3-06810DC13DEB}" type="presOf" srcId="{EEE170D6-2FC6-499D-BF90-DBE8DDB9FE13}" destId="{36C8AB16-A8AA-481E-AC72-54E9AA646B75}" srcOrd="0" destOrd="0" presId="urn:microsoft.com/office/officeart/2005/8/layout/hProcess7"/>
    <dgm:cxn modelId="{F70514D6-A3C9-4BBB-B667-9B7620D77D3E}" srcId="{EEE170D6-2FC6-499D-BF90-DBE8DDB9FE13}" destId="{5D6753CA-785F-4775-8272-1ED1FE22DABF}" srcOrd="2" destOrd="0" parTransId="{217E49C5-57E2-4C7E-AA38-6652A7C111A9}" sibTransId="{60158F37-A973-40AC-B784-A4CB5C3470AF}"/>
    <dgm:cxn modelId="{98AD55D7-D93E-40D8-9154-E7F21132AC7D}" srcId="{BEBAD585-37D8-44F0-BB52-0620F0656EED}" destId="{10AC36CD-576D-468D-895C-AB065AAE91B1}" srcOrd="0" destOrd="0" parTransId="{7C802529-3A13-4401-93CF-DF6FC28072B5}" sibTransId="{FF241CFF-A5A6-44EC-B6E2-70482134379E}"/>
    <dgm:cxn modelId="{5887F7E3-629F-4399-999A-86997844A921}" srcId="{EEE170D6-2FC6-499D-BF90-DBE8DDB9FE13}" destId="{CBC7A0BF-7A9F-4D53-BE02-4ED5A73C3C11}" srcOrd="0" destOrd="0" parTransId="{27D83AAC-58AE-4531-9495-9C0CE1BA394E}" sibTransId="{EB6F7F20-899E-479E-BDB2-C0719604B885}"/>
    <dgm:cxn modelId="{145BB2EC-BE8E-49EF-A3FE-89DA2B26554F}" srcId="{EEE170D6-2FC6-499D-BF90-DBE8DDB9FE13}" destId="{BEBAD585-37D8-44F0-BB52-0620F0656EED}" srcOrd="1" destOrd="0" parTransId="{12C9BC74-C5F7-46EF-A491-7AF65BFD424C}" sibTransId="{104DD493-D586-415D-AD46-85C9B32B188A}"/>
    <dgm:cxn modelId="{4ECE8781-0BC8-4ADD-8A2C-286D8AE67D33}" type="presParOf" srcId="{36C8AB16-A8AA-481E-AC72-54E9AA646B75}" destId="{8B818C6B-D57E-434F-9087-8E1D734A0F8C}" srcOrd="0" destOrd="0" presId="urn:microsoft.com/office/officeart/2005/8/layout/hProcess7"/>
    <dgm:cxn modelId="{953D83B8-B405-4728-843D-B03ED37F1621}" type="presParOf" srcId="{8B818C6B-D57E-434F-9087-8E1D734A0F8C}" destId="{94B399F7-805A-4E46-8FA9-D6E02A2D89A2}" srcOrd="0" destOrd="0" presId="urn:microsoft.com/office/officeart/2005/8/layout/hProcess7"/>
    <dgm:cxn modelId="{DA9BBCC4-3E0C-4415-AB07-0D7D44F0F733}" type="presParOf" srcId="{8B818C6B-D57E-434F-9087-8E1D734A0F8C}" destId="{7E96F164-AC71-4A48-9F73-8F0E4BEB846E}" srcOrd="1" destOrd="0" presId="urn:microsoft.com/office/officeart/2005/8/layout/hProcess7"/>
    <dgm:cxn modelId="{A813925F-37AF-459D-81CD-D60250F31FE7}" type="presParOf" srcId="{8B818C6B-D57E-434F-9087-8E1D734A0F8C}" destId="{427F4A73-55C9-4CAE-83B1-6ED976196DC9}" srcOrd="2" destOrd="0" presId="urn:microsoft.com/office/officeart/2005/8/layout/hProcess7"/>
    <dgm:cxn modelId="{36B95661-A81A-47D1-B886-FA93A97D6B4C}" type="presParOf" srcId="{36C8AB16-A8AA-481E-AC72-54E9AA646B75}" destId="{0EC781A6-3117-4B55-96A8-DE2443B2317C}" srcOrd="1" destOrd="0" presId="urn:microsoft.com/office/officeart/2005/8/layout/hProcess7"/>
    <dgm:cxn modelId="{EC880622-4F35-4253-AD09-BFE147EC20F4}" type="presParOf" srcId="{36C8AB16-A8AA-481E-AC72-54E9AA646B75}" destId="{A796D448-6C5D-4F89-AD48-05D69A58D1DF}" srcOrd="2" destOrd="0" presId="urn:microsoft.com/office/officeart/2005/8/layout/hProcess7"/>
    <dgm:cxn modelId="{0ED7DD56-814F-4DCB-842F-041D708CF5A2}" type="presParOf" srcId="{A796D448-6C5D-4F89-AD48-05D69A58D1DF}" destId="{FA48839D-DE5B-4F5D-9E31-4C60A6EBDE6D}" srcOrd="0" destOrd="0" presId="urn:microsoft.com/office/officeart/2005/8/layout/hProcess7"/>
    <dgm:cxn modelId="{4A6F99FB-EE3C-477A-A58F-525F5EF6CBCD}" type="presParOf" srcId="{A796D448-6C5D-4F89-AD48-05D69A58D1DF}" destId="{65620DCF-7CC9-41CF-8BB3-60CC80DBE3D6}" srcOrd="1" destOrd="0" presId="urn:microsoft.com/office/officeart/2005/8/layout/hProcess7"/>
    <dgm:cxn modelId="{A03D23B0-DEBC-4314-880B-65A6F616FE11}" type="presParOf" srcId="{A796D448-6C5D-4F89-AD48-05D69A58D1DF}" destId="{DEDAFC48-D2C5-458C-9BF9-688DBEABFE8A}" srcOrd="2" destOrd="0" presId="urn:microsoft.com/office/officeart/2005/8/layout/hProcess7"/>
    <dgm:cxn modelId="{6003DC28-62FC-4209-8775-FDC1336A8F59}" type="presParOf" srcId="{36C8AB16-A8AA-481E-AC72-54E9AA646B75}" destId="{52AC27CF-7151-4939-AA91-1D5CFE5F1B9D}" srcOrd="3" destOrd="0" presId="urn:microsoft.com/office/officeart/2005/8/layout/hProcess7"/>
    <dgm:cxn modelId="{01269446-4EF7-4D9E-B7C1-8F6CBD0E3746}" type="presParOf" srcId="{36C8AB16-A8AA-481E-AC72-54E9AA646B75}" destId="{F020C12D-BDEC-4FC1-9C26-F23EA92D410E}" srcOrd="4" destOrd="0" presId="urn:microsoft.com/office/officeart/2005/8/layout/hProcess7"/>
    <dgm:cxn modelId="{E6DE2B4C-B4FE-4F36-88DF-4E1D5D6D128B}" type="presParOf" srcId="{F020C12D-BDEC-4FC1-9C26-F23EA92D410E}" destId="{2B7C725D-962D-4492-82CC-80D0F58A0C77}" srcOrd="0" destOrd="0" presId="urn:microsoft.com/office/officeart/2005/8/layout/hProcess7"/>
    <dgm:cxn modelId="{795F60D5-209A-4F1F-8DCF-526EE4AE1584}" type="presParOf" srcId="{F020C12D-BDEC-4FC1-9C26-F23EA92D410E}" destId="{D9B484BC-37E0-476C-8F13-B0C85FE62D13}" srcOrd="1" destOrd="0" presId="urn:microsoft.com/office/officeart/2005/8/layout/hProcess7"/>
    <dgm:cxn modelId="{4B4C8F5E-8D0D-4ADF-996A-35656E3F6333}" type="presParOf" srcId="{F020C12D-BDEC-4FC1-9C26-F23EA92D410E}" destId="{2558F528-B93B-4760-BC3C-61CC4AC5E1B1}" srcOrd="2" destOrd="0" presId="urn:microsoft.com/office/officeart/2005/8/layout/hProcess7"/>
    <dgm:cxn modelId="{347976E6-B6D0-4E66-905B-2378F49D19F7}" type="presParOf" srcId="{36C8AB16-A8AA-481E-AC72-54E9AA646B75}" destId="{D3B19516-46AB-47DF-A46B-FB67A771C7A8}" srcOrd="5" destOrd="0" presId="urn:microsoft.com/office/officeart/2005/8/layout/hProcess7"/>
    <dgm:cxn modelId="{F0AE77E7-99F8-4465-AE0A-750B338EC9A7}" type="presParOf" srcId="{36C8AB16-A8AA-481E-AC72-54E9AA646B75}" destId="{0F242E9E-61C6-40AF-BCB6-0B16F523478B}" srcOrd="6" destOrd="0" presId="urn:microsoft.com/office/officeart/2005/8/layout/hProcess7"/>
    <dgm:cxn modelId="{325D86D5-1E40-4418-B891-419285E05C2B}" type="presParOf" srcId="{0F242E9E-61C6-40AF-BCB6-0B16F523478B}" destId="{346CD447-EAFC-4177-B722-C1C4626C9D74}" srcOrd="0" destOrd="0" presId="urn:microsoft.com/office/officeart/2005/8/layout/hProcess7"/>
    <dgm:cxn modelId="{AD8226B6-10D9-4FBD-A5FD-E316F0AE10F5}" type="presParOf" srcId="{0F242E9E-61C6-40AF-BCB6-0B16F523478B}" destId="{F222E4BF-B1CD-4DDB-BD6F-51B6C8F55AB3}" srcOrd="1" destOrd="0" presId="urn:microsoft.com/office/officeart/2005/8/layout/hProcess7"/>
    <dgm:cxn modelId="{09474F7B-A5FB-408C-99B4-9A39E3E75061}" type="presParOf" srcId="{0F242E9E-61C6-40AF-BCB6-0B16F523478B}" destId="{C1B68D5A-6073-413B-8F2E-1B42CDE67670}" srcOrd="2" destOrd="0" presId="urn:microsoft.com/office/officeart/2005/8/layout/hProcess7"/>
    <dgm:cxn modelId="{E969337F-1305-4089-AEE0-4F2CB2FF1F20}" type="presParOf" srcId="{36C8AB16-A8AA-481E-AC72-54E9AA646B75}" destId="{BEBEE168-9CDA-438E-8FCA-3961E78A20D7}" srcOrd="7" destOrd="0" presId="urn:microsoft.com/office/officeart/2005/8/layout/hProcess7"/>
    <dgm:cxn modelId="{15D6A362-069D-4780-AA3E-11C40DA2F659}" type="presParOf" srcId="{36C8AB16-A8AA-481E-AC72-54E9AA646B75}" destId="{01A193DE-012B-43BB-AC43-C9FCFBF0BA45}" srcOrd="8" destOrd="0" presId="urn:microsoft.com/office/officeart/2005/8/layout/hProcess7"/>
    <dgm:cxn modelId="{0F79B9F7-77D8-410C-A41C-479C78738CD7}" type="presParOf" srcId="{01A193DE-012B-43BB-AC43-C9FCFBF0BA45}" destId="{1600B17D-69D3-40D4-9259-A0BBDF09713D}" srcOrd="0" destOrd="0" presId="urn:microsoft.com/office/officeart/2005/8/layout/hProcess7"/>
    <dgm:cxn modelId="{396925AA-BA92-4170-8E03-01D61FC22D9C}" type="presParOf" srcId="{01A193DE-012B-43BB-AC43-C9FCFBF0BA45}" destId="{77D0B4BC-8518-4140-875C-EBDC1E6C3111}" srcOrd="1" destOrd="0" presId="urn:microsoft.com/office/officeart/2005/8/layout/hProcess7"/>
    <dgm:cxn modelId="{4318C610-820E-4EAC-98AD-5309FD676DC9}" type="presParOf" srcId="{01A193DE-012B-43BB-AC43-C9FCFBF0BA45}" destId="{619C22BE-2643-4C1B-B003-B689A110B4E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170D6-2FC6-499D-BF90-DBE8DDB9FE13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>
        <a:scene3d>
          <a:camera prst="obliqueBottomRight" zoom="95000"/>
          <a:lightRig rig="flat" dir="t"/>
        </a:scene3d>
      </dgm:spPr>
      <dgm:t>
        <a:bodyPr/>
        <a:lstStyle/>
        <a:p>
          <a:endParaRPr lang="en-IN"/>
        </a:p>
      </dgm:t>
    </dgm:pt>
    <dgm:pt modelId="{CBC7A0BF-7A9F-4D53-BE02-4ED5A73C3C11}">
      <dgm:prSet phldrT="[Text]" phldr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dirty="0"/>
        </a:p>
      </dgm:t>
    </dgm:pt>
    <dgm:pt modelId="{27D83AAC-58AE-4531-9495-9C0CE1BA394E}" type="parTrans" cxnId="{5887F7E3-629F-4399-999A-86997844A921}">
      <dgm:prSet/>
      <dgm:spPr/>
      <dgm:t>
        <a:bodyPr/>
        <a:lstStyle/>
        <a:p>
          <a:endParaRPr lang="en-IN"/>
        </a:p>
      </dgm:t>
    </dgm:pt>
    <dgm:pt modelId="{EB6F7F20-899E-479E-BDB2-C0719604B885}" type="sibTrans" cxnId="{5887F7E3-629F-4399-999A-86997844A921}">
      <dgm:prSet/>
      <dgm:spPr/>
      <dgm:t>
        <a:bodyPr/>
        <a:lstStyle/>
        <a:p>
          <a:endParaRPr lang="en-IN"/>
        </a:p>
      </dgm:t>
    </dgm:pt>
    <dgm:pt modelId="{4526D22E-E85F-4EF6-99DF-D3F8A7641924}">
      <dgm:prSet phldrT="[Text]"/>
      <dgm:spPr/>
      <dgm:t>
        <a:bodyPr anchor="ctr"/>
        <a:lstStyle/>
        <a:p>
          <a:pPr algn="ctr"/>
          <a:r>
            <a:rPr lang="en-IN" dirty="0"/>
            <a:t>P</a:t>
          </a:r>
        </a:p>
      </dgm:t>
    </dgm:pt>
    <dgm:pt modelId="{11AB4267-125E-4745-9B03-B60DC8F59F68}" type="parTrans" cxnId="{34C1FDB6-4232-43B9-8413-E2ADBAF2B3B0}">
      <dgm:prSet/>
      <dgm:spPr/>
      <dgm:t>
        <a:bodyPr/>
        <a:lstStyle/>
        <a:p>
          <a:endParaRPr lang="en-IN"/>
        </a:p>
      </dgm:t>
    </dgm:pt>
    <dgm:pt modelId="{939D0A4E-6AA5-48A0-9DD4-2B234961975A}" type="sibTrans" cxnId="{34C1FDB6-4232-43B9-8413-E2ADBAF2B3B0}">
      <dgm:prSet/>
      <dgm:spPr/>
      <dgm:t>
        <a:bodyPr/>
        <a:lstStyle/>
        <a:p>
          <a:endParaRPr lang="en-IN"/>
        </a:p>
      </dgm:t>
    </dgm:pt>
    <dgm:pt modelId="{BEBAD585-37D8-44F0-BB52-0620F0656EED}">
      <dgm:prSet phldrT="[Text]" phldr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12C9BC74-C5F7-46EF-A491-7AF65BFD424C}" type="parTrans" cxnId="{145BB2EC-BE8E-49EF-A3FE-89DA2B26554F}">
      <dgm:prSet/>
      <dgm:spPr/>
      <dgm:t>
        <a:bodyPr/>
        <a:lstStyle/>
        <a:p>
          <a:endParaRPr lang="en-IN"/>
        </a:p>
      </dgm:t>
    </dgm:pt>
    <dgm:pt modelId="{104DD493-D586-415D-AD46-85C9B32B188A}" type="sibTrans" cxnId="{145BB2EC-BE8E-49EF-A3FE-89DA2B26554F}">
      <dgm:prSet/>
      <dgm:spPr/>
      <dgm:t>
        <a:bodyPr/>
        <a:lstStyle/>
        <a:p>
          <a:endParaRPr lang="en-IN"/>
        </a:p>
      </dgm:t>
    </dgm:pt>
    <dgm:pt modelId="{10AC36CD-576D-468D-895C-AB065AAE91B1}">
      <dgm:prSet phldrT="[Text]"/>
      <dgm:spPr/>
      <dgm:t>
        <a:bodyPr/>
        <a:lstStyle/>
        <a:p>
          <a:pPr algn="ctr"/>
          <a:r>
            <a:rPr lang="en-IN" dirty="0"/>
            <a:t>Y</a:t>
          </a:r>
        </a:p>
      </dgm:t>
    </dgm:pt>
    <dgm:pt modelId="{7C802529-3A13-4401-93CF-DF6FC28072B5}" type="parTrans" cxnId="{98AD55D7-D93E-40D8-9154-E7F21132AC7D}">
      <dgm:prSet/>
      <dgm:spPr/>
      <dgm:t>
        <a:bodyPr/>
        <a:lstStyle/>
        <a:p>
          <a:endParaRPr lang="en-IN"/>
        </a:p>
      </dgm:t>
    </dgm:pt>
    <dgm:pt modelId="{FF241CFF-A5A6-44EC-B6E2-70482134379E}" type="sibTrans" cxnId="{98AD55D7-D93E-40D8-9154-E7F21132AC7D}">
      <dgm:prSet/>
      <dgm:spPr/>
      <dgm:t>
        <a:bodyPr/>
        <a:lstStyle/>
        <a:p>
          <a:endParaRPr lang="en-IN"/>
        </a:p>
      </dgm:t>
    </dgm:pt>
    <dgm:pt modelId="{5D6753CA-785F-4775-8272-1ED1FE22DABF}">
      <dgm:prSet phldrT="[Text]" phldr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17E49C5-57E2-4C7E-AA38-6652A7C111A9}" type="parTrans" cxnId="{F70514D6-A3C9-4BBB-B667-9B7620D77D3E}">
      <dgm:prSet/>
      <dgm:spPr/>
      <dgm:t>
        <a:bodyPr/>
        <a:lstStyle/>
        <a:p>
          <a:endParaRPr lang="en-IN"/>
        </a:p>
      </dgm:t>
    </dgm:pt>
    <dgm:pt modelId="{60158F37-A973-40AC-B784-A4CB5C3470AF}" type="sibTrans" cxnId="{F70514D6-A3C9-4BBB-B667-9B7620D77D3E}">
      <dgm:prSet/>
      <dgm:spPr/>
      <dgm:t>
        <a:bodyPr/>
        <a:lstStyle/>
        <a:p>
          <a:endParaRPr lang="en-IN"/>
        </a:p>
      </dgm:t>
    </dgm:pt>
    <dgm:pt modelId="{EF6DE197-148D-4E93-AA9E-61C03E428B09}">
      <dgm:prSet phldrT="[Text]"/>
      <dgm:spPr/>
      <dgm:t>
        <a:bodyPr/>
        <a:lstStyle/>
        <a:p>
          <a:pPr algn="ctr"/>
          <a:r>
            <a:rPr lang="en-IN" dirty="0"/>
            <a:t>T</a:t>
          </a:r>
        </a:p>
      </dgm:t>
    </dgm:pt>
    <dgm:pt modelId="{C305C8CF-11AF-4688-856F-FDAE76762CCC}" type="parTrans" cxnId="{515B745F-0DC9-4598-9FC0-B2365B2984B5}">
      <dgm:prSet/>
      <dgm:spPr/>
      <dgm:t>
        <a:bodyPr/>
        <a:lstStyle/>
        <a:p>
          <a:endParaRPr lang="en-IN"/>
        </a:p>
      </dgm:t>
    </dgm:pt>
    <dgm:pt modelId="{3490A7C6-6D69-4126-946C-D4D051F5B331}" type="sibTrans" cxnId="{515B745F-0DC9-4598-9FC0-B2365B2984B5}">
      <dgm:prSet/>
      <dgm:spPr/>
      <dgm:t>
        <a:bodyPr/>
        <a:lstStyle/>
        <a:p>
          <a:endParaRPr lang="en-IN"/>
        </a:p>
      </dgm:t>
    </dgm:pt>
    <dgm:pt modelId="{36C8AB16-A8AA-481E-AC72-54E9AA646B75}" type="pres">
      <dgm:prSet presAssocID="{EEE170D6-2FC6-499D-BF90-DBE8DDB9FE13}" presName="Name0" presStyleCnt="0">
        <dgm:presLayoutVars>
          <dgm:dir/>
          <dgm:animLvl val="lvl"/>
          <dgm:resizeHandles val="exact"/>
        </dgm:presLayoutVars>
      </dgm:prSet>
      <dgm:spPr/>
    </dgm:pt>
    <dgm:pt modelId="{8B818C6B-D57E-434F-9087-8E1D734A0F8C}" type="pres">
      <dgm:prSet presAssocID="{CBC7A0BF-7A9F-4D53-BE02-4ED5A73C3C11}" presName="compositeNode" presStyleCnt="0">
        <dgm:presLayoutVars>
          <dgm:bulletEnabled val="1"/>
        </dgm:presLayoutVars>
      </dgm:prSet>
      <dgm:spPr/>
    </dgm:pt>
    <dgm:pt modelId="{94B399F7-805A-4E46-8FA9-D6E02A2D89A2}" type="pres">
      <dgm:prSet presAssocID="{CBC7A0BF-7A9F-4D53-BE02-4ED5A73C3C11}" presName="bgRect" presStyleLbl="node1" presStyleIdx="0" presStyleCnt="3" custLinFactNeighborY="0"/>
      <dgm:spPr/>
    </dgm:pt>
    <dgm:pt modelId="{7E96F164-AC71-4A48-9F73-8F0E4BEB846E}" type="pres">
      <dgm:prSet presAssocID="{CBC7A0BF-7A9F-4D53-BE02-4ED5A73C3C1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7F4A73-55C9-4CAE-83B1-6ED976196DC9}" type="pres">
      <dgm:prSet presAssocID="{CBC7A0BF-7A9F-4D53-BE02-4ED5A73C3C11}" presName="childNode" presStyleLbl="node1" presStyleIdx="0" presStyleCnt="3">
        <dgm:presLayoutVars>
          <dgm:bulletEnabled val="1"/>
        </dgm:presLayoutVars>
      </dgm:prSet>
      <dgm:spPr/>
    </dgm:pt>
    <dgm:pt modelId="{0EC781A6-3117-4B55-96A8-DE2443B2317C}" type="pres">
      <dgm:prSet presAssocID="{EB6F7F20-899E-479E-BDB2-C0719604B885}" presName="hSp" presStyleCnt="0"/>
      <dgm:spPr/>
    </dgm:pt>
    <dgm:pt modelId="{A796D448-6C5D-4F89-AD48-05D69A58D1DF}" type="pres">
      <dgm:prSet presAssocID="{EB6F7F20-899E-479E-BDB2-C0719604B885}" presName="vProcSp" presStyleCnt="0"/>
      <dgm:spPr/>
    </dgm:pt>
    <dgm:pt modelId="{FA48839D-DE5B-4F5D-9E31-4C60A6EBDE6D}" type="pres">
      <dgm:prSet presAssocID="{EB6F7F20-899E-479E-BDB2-C0719604B885}" presName="vSp1" presStyleCnt="0"/>
      <dgm:spPr/>
    </dgm:pt>
    <dgm:pt modelId="{65620DCF-7CC9-41CF-8BB3-60CC80DBE3D6}" type="pres">
      <dgm:prSet presAssocID="{EB6F7F20-899E-479E-BDB2-C0719604B885}" presName="simulatedConn" presStyleLbl="solidFgAcc1" presStyleIdx="0" presStyleCnt="2" custFlipHor="1"/>
      <dgm:spPr>
        <a:solidFill>
          <a:srgbClr val="FF0000"/>
        </a:solidFill>
        <a:ln>
          <a:noFill/>
        </a:ln>
      </dgm:spPr>
    </dgm:pt>
    <dgm:pt modelId="{DEDAFC48-D2C5-458C-9BF9-688DBEABFE8A}" type="pres">
      <dgm:prSet presAssocID="{EB6F7F20-899E-479E-BDB2-C0719604B885}" presName="vSp2" presStyleCnt="0"/>
      <dgm:spPr/>
    </dgm:pt>
    <dgm:pt modelId="{52AC27CF-7151-4939-AA91-1D5CFE5F1B9D}" type="pres">
      <dgm:prSet presAssocID="{EB6F7F20-899E-479E-BDB2-C0719604B885}" presName="sibTrans" presStyleCnt="0"/>
      <dgm:spPr/>
    </dgm:pt>
    <dgm:pt modelId="{F020C12D-BDEC-4FC1-9C26-F23EA92D410E}" type="pres">
      <dgm:prSet presAssocID="{BEBAD585-37D8-44F0-BB52-0620F0656EED}" presName="compositeNode" presStyleCnt="0">
        <dgm:presLayoutVars>
          <dgm:bulletEnabled val="1"/>
        </dgm:presLayoutVars>
      </dgm:prSet>
      <dgm:spPr/>
    </dgm:pt>
    <dgm:pt modelId="{2B7C725D-962D-4492-82CC-80D0F58A0C77}" type="pres">
      <dgm:prSet presAssocID="{BEBAD585-37D8-44F0-BB52-0620F0656EED}" presName="bgRect" presStyleLbl="node1" presStyleIdx="1" presStyleCnt="3" custFlipHor="1" custLinFactNeighborY="0"/>
      <dgm:spPr/>
    </dgm:pt>
    <dgm:pt modelId="{D9B484BC-37E0-476C-8F13-B0C85FE62D13}" type="pres">
      <dgm:prSet presAssocID="{BEBAD585-37D8-44F0-BB52-0620F0656EED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558F528-B93B-4760-BC3C-61CC4AC5E1B1}" type="pres">
      <dgm:prSet presAssocID="{BEBAD585-37D8-44F0-BB52-0620F0656EED}" presName="childNode" presStyleLbl="node1" presStyleIdx="1" presStyleCnt="3">
        <dgm:presLayoutVars>
          <dgm:bulletEnabled val="1"/>
        </dgm:presLayoutVars>
      </dgm:prSet>
      <dgm:spPr/>
    </dgm:pt>
    <dgm:pt modelId="{D3B19516-46AB-47DF-A46B-FB67A771C7A8}" type="pres">
      <dgm:prSet presAssocID="{104DD493-D586-415D-AD46-85C9B32B188A}" presName="hSp" presStyleCnt="0"/>
      <dgm:spPr/>
    </dgm:pt>
    <dgm:pt modelId="{0F242E9E-61C6-40AF-BCB6-0B16F523478B}" type="pres">
      <dgm:prSet presAssocID="{104DD493-D586-415D-AD46-85C9B32B188A}" presName="vProcSp" presStyleCnt="0"/>
      <dgm:spPr/>
    </dgm:pt>
    <dgm:pt modelId="{346CD447-EAFC-4177-B722-C1C4626C9D74}" type="pres">
      <dgm:prSet presAssocID="{104DD493-D586-415D-AD46-85C9B32B188A}" presName="vSp1" presStyleCnt="0"/>
      <dgm:spPr/>
    </dgm:pt>
    <dgm:pt modelId="{F222E4BF-B1CD-4DDB-BD6F-51B6C8F55AB3}" type="pres">
      <dgm:prSet presAssocID="{104DD493-D586-415D-AD46-85C9B32B188A}" presName="simulatedConn" presStyleLbl="solidFgAcc1" presStyleIdx="1" presStyleCnt="2" custFlipHor="1"/>
      <dgm:spPr>
        <a:solidFill>
          <a:srgbClr val="FF0000"/>
        </a:solidFill>
        <a:ln>
          <a:noFill/>
        </a:ln>
      </dgm:spPr>
    </dgm:pt>
    <dgm:pt modelId="{C1B68D5A-6073-413B-8F2E-1B42CDE67670}" type="pres">
      <dgm:prSet presAssocID="{104DD493-D586-415D-AD46-85C9B32B188A}" presName="vSp2" presStyleCnt="0"/>
      <dgm:spPr/>
    </dgm:pt>
    <dgm:pt modelId="{BEBEE168-9CDA-438E-8FCA-3961E78A20D7}" type="pres">
      <dgm:prSet presAssocID="{104DD493-D586-415D-AD46-85C9B32B188A}" presName="sibTrans" presStyleCnt="0"/>
      <dgm:spPr/>
    </dgm:pt>
    <dgm:pt modelId="{01A193DE-012B-43BB-AC43-C9FCFBF0BA45}" type="pres">
      <dgm:prSet presAssocID="{5D6753CA-785F-4775-8272-1ED1FE22DABF}" presName="compositeNode" presStyleCnt="0">
        <dgm:presLayoutVars>
          <dgm:bulletEnabled val="1"/>
        </dgm:presLayoutVars>
      </dgm:prSet>
      <dgm:spPr/>
    </dgm:pt>
    <dgm:pt modelId="{1600B17D-69D3-40D4-9259-A0BBDF09713D}" type="pres">
      <dgm:prSet presAssocID="{5D6753CA-785F-4775-8272-1ED1FE22DABF}" presName="bgRect" presStyleLbl="node1" presStyleIdx="2" presStyleCnt="3" custLinFactNeighborX="-1977"/>
      <dgm:spPr/>
    </dgm:pt>
    <dgm:pt modelId="{77D0B4BC-8518-4140-875C-EBDC1E6C3111}" type="pres">
      <dgm:prSet presAssocID="{5D6753CA-785F-4775-8272-1ED1FE22DAB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19C22BE-2643-4C1B-B003-B689A110B4EB}" type="pres">
      <dgm:prSet presAssocID="{5D6753CA-785F-4775-8272-1ED1FE22DAB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5D60606-2C35-4F41-96DC-D9404DC8FC80}" type="presOf" srcId="{BEBAD585-37D8-44F0-BB52-0620F0656EED}" destId="{2B7C725D-962D-4492-82CC-80D0F58A0C77}" srcOrd="0" destOrd="0" presId="urn:microsoft.com/office/officeart/2005/8/layout/hProcess7"/>
    <dgm:cxn modelId="{B6592916-32B9-46B3-8DE5-A4F655675DD5}" type="presOf" srcId="{BEBAD585-37D8-44F0-BB52-0620F0656EED}" destId="{D9B484BC-37E0-476C-8F13-B0C85FE62D13}" srcOrd="1" destOrd="0" presId="urn:microsoft.com/office/officeart/2005/8/layout/hProcess7"/>
    <dgm:cxn modelId="{10A73318-8F20-4C17-9099-F74C4BA8A861}" type="presOf" srcId="{EF6DE197-148D-4E93-AA9E-61C03E428B09}" destId="{619C22BE-2643-4C1B-B003-B689A110B4EB}" srcOrd="0" destOrd="0" presId="urn:microsoft.com/office/officeart/2005/8/layout/hProcess7"/>
    <dgm:cxn modelId="{3FB68B1F-8D23-4F94-A39D-217DA0D55BEC}" type="presOf" srcId="{CBC7A0BF-7A9F-4D53-BE02-4ED5A73C3C11}" destId="{7E96F164-AC71-4A48-9F73-8F0E4BEB846E}" srcOrd="1" destOrd="0" presId="urn:microsoft.com/office/officeart/2005/8/layout/hProcess7"/>
    <dgm:cxn modelId="{8F7C6C27-B372-47F7-A699-FCFB4E0C1F42}" type="presOf" srcId="{10AC36CD-576D-468D-895C-AB065AAE91B1}" destId="{2558F528-B93B-4760-BC3C-61CC4AC5E1B1}" srcOrd="0" destOrd="0" presId="urn:microsoft.com/office/officeart/2005/8/layout/hProcess7"/>
    <dgm:cxn modelId="{F1A58B2E-6004-48FE-A2AE-2FE6EB96598F}" type="presOf" srcId="{5D6753CA-785F-4775-8272-1ED1FE22DABF}" destId="{77D0B4BC-8518-4140-875C-EBDC1E6C3111}" srcOrd="1" destOrd="0" presId="urn:microsoft.com/office/officeart/2005/8/layout/hProcess7"/>
    <dgm:cxn modelId="{515B745F-0DC9-4598-9FC0-B2365B2984B5}" srcId="{5D6753CA-785F-4775-8272-1ED1FE22DABF}" destId="{EF6DE197-148D-4E93-AA9E-61C03E428B09}" srcOrd="0" destOrd="0" parTransId="{C305C8CF-11AF-4688-856F-FDAE76762CCC}" sibTransId="{3490A7C6-6D69-4126-946C-D4D051F5B331}"/>
    <dgm:cxn modelId="{C04E756F-D6F3-4410-9CC4-DD2463F67572}" type="presOf" srcId="{CBC7A0BF-7A9F-4D53-BE02-4ED5A73C3C11}" destId="{94B399F7-805A-4E46-8FA9-D6E02A2D89A2}" srcOrd="0" destOrd="0" presId="urn:microsoft.com/office/officeart/2005/8/layout/hProcess7"/>
    <dgm:cxn modelId="{0816E8A2-38E2-4F29-95DE-F89E27B2D75A}" type="presOf" srcId="{5D6753CA-785F-4775-8272-1ED1FE22DABF}" destId="{1600B17D-69D3-40D4-9259-A0BBDF09713D}" srcOrd="0" destOrd="0" presId="urn:microsoft.com/office/officeart/2005/8/layout/hProcess7"/>
    <dgm:cxn modelId="{ABD425B3-9A8F-4BD8-AF65-9ED801FAF538}" type="presOf" srcId="{4526D22E-E85F-4EF6-99DF-D3F8A7641924}" destId="{427F4A73-55C9-4CAE-83B1-6ED976196DC9}" srcOrd="0" destOrd="0" presId="urn:microsoft.com/office/officeart/2005/8/layout/hProcess7"/>
    <dgm:cxn modelId="{34C1FDB6-4232-43B9-8413-E2ADBAF2B3B0}" srcId="{CBC7A0BF-7A9F-4D53-BE02-4ED5A73C3C11}" destId="{4526D22E-E85F-4EF6-99DF-D3F8A7641924}" srcOrd="0" destOrd="0" parTransId="{11AB4267-125E-4745-9B03-B60DC8F59F68}" sibTransId="{939D0A4E-6AA5-48A0-9DD4-2B234961975A}"/>
    <dgm:cxn modelId="{74A4DCCC-A721-45DE-92A3-06810DC13DEB}" type="presOf" srcId="{EEE170D6-2FC6-499D-BF90-DBE8DDB9FE13}" destId="{36C8AB16-A8AA-481E-AC72-54E9AA646B75}" srcOrd="0" destOrd="0" presId="urn:microsoft.com/office/officeart/2005/8/layout/hProcess7"/>
    <dgm:cxn modelId="{F70514D6-A3C9-4BBB-B667-9B7620D77D3E}" srcId="{EEE170D6-2FC6-499D-BF90-DBE8DDB9FE13}" destId="{5D6753CA-785F-4775-8272-1ED1FE22DABF}" srcOrd="2" destOrd="0" parTransId="{217E49C5-57E2-4C7E-AA38-6652A7C111A9}" sibTransId="{60158F37-A973-40AC-B784-A4CB5C3470AF}"/>
    <dgm:cxn modelId="{98AD55D7-D93E-40D8-9154-E7F21132AC7D}" srcId="{BEBAD585-37D8-44F0-BB52-0620F0656EED}" destId="{10AC36CD-576D-468D-895C-AB065AAE91B1}" srcOrd="0" destOrd="0" parTransId="{7C802529-3A13-4401-93CF-DF6FC28072B5}" sibTransId="{FF241CFF-A5A6-44EC-B6E2-70482134379E}"/>
    <dgm:cxn modelId="{5887F7E3-629F-4399-999A-86997844A921}" srcId="{EEE170D6-2FC6-499D-BF90-DBE8DDB9FE13}" destId="{CBC7A0BF-7A9F-4D53-BE02-4ED5A73C3C11}" srcOrd="0" destOrd="0" parTransId="{27D83AAC-58AE-4531-9495-9C0CE1BA394E}" sibTransId="{EB6F7F20-899E-479E-BDB2-C0719604B885}"/>
    <dgm:cxn modelId="{145BB2EC-BE8E-49EF-A3FE-89DA2B26554F}" srcId="{EEE170D6-2FC6-499D-BF90-DBE8DDB9FE13}" destId="{BEBAD585-37D8-44F0-BB52-0620F0656EED}" srcOrd="1" destOrd="0" parTransId="{12C9BC74-C5F7-46EF-A491-7AF65BFD424C}" sibTransId="{104DD493-D586-415D-AD46-85C9B32B188A}"/>
    <dgm:cxn modelId="{4ECE8781-0BC8-4ADD-8A2C-286D8AE67D33}" type="presParOf" srcId="{36C8AB16-A8AA-481E-AC72-54E9AA646B75}" destId="{8B818C6B-D57E-434F-9087-8E1D734A0F8C}" srcOrd="0" destOrd="0" presId="urn:microsoft.com/office/officeart/2005/8/layout/hProcess7"/>
    <dgm:cxn modelId="{953D83B8-B405-4728-843D-B03ED37F1621}" type="presParOf" srcId="{8B818C6B-D57E-434F-9087-8E1D734A0F8C}" destId="{94B399F7-805A-4E46-8FA9-D6E02A2D89A2}" srcOrd="0" destOrd="0" presId="urn:microsoft.com/office/officeart/2005/8/layout/hProcess7"/>
    <dgm:cxn modelId="{DA9BBCC4-3E0C-4415-AB07-0D7D44F0F733}" type="presParOf" srcId="{8B818C6B-D57E-434F-9087-8E1D734A0F8C}" destId="{7E96F164-AC71-4A48-9F73-8F0E4BEB846E}" srcOrd="1" destOrd="0" presId="urn:microsoft.com/office/officeart/2005/8/layout/hProcess7"/>
    <dgm:cxn modelId="{A813925F-37AF-459D-81CD-D60250F31FE7}" type="presParOf" srcId="{8B818C6B-D57E-434F-9087-8E1D734A0F8C}" destId="{427F4A73-55C9-4CAE-83B1-6ED976196DC9}" srcOrd="2" destOrd="0" presId="urn:microsoft.com/office/officeart/2005/8/layout/hProcess7"/>
    <dgm:cxn modelId="{36B95661-A81A-47D1-B886-FA93A97D6B4C}" type="presParOf" srcId="{36C8AB16-A8AA-481E-AC72-54E9AA646B75}" destId="{0EC781A6-3117-4B55-96A8-DE2443B2317C}" srcOrd="1" destOrd="0" presId="urn:microsoft.com/office/officeart/2005/8/layout/hProcess7"/>
    <dgm:cxn modelId="{EC880622-4F35-4253-AD09-BFE147EC20F4}" type="presParOf" srcId="{36C8AB16-A8AA-481E-AC72-54E9AA646B75}" destId="{A796D448-6C5D-4F89-AD48-05D69A58D1DF}" srcOrd="2" destOrd="0" presId="urn:microsoft.com/office/officeart/2005/8/layout/hProcess7"/>
    <dgm:cxn modelId="{0ED7DD56-814F-4DCB-842F-041D708CF5A2}" type="presParOf" srcId="{A796D448-6C5D-4F89-AD48-05D69A58D1DF}" destId="{FA48839D-DE5B-4F5D-9E31-4C60A6EBDE6D}" srcOrd="0" destOrd="0" presId="urn:microsoft.com/office/officeart/2005/8/layout/hProcess7"/>
    <dgm:cxn modelId="{4A6F99FB-EE3C-477A-A58F-525F5EF6CBCD}" type="presParOf" srcId="{A796D448-6C5D-4F89-AD48-05D69A58D1DF}" destId="{65620DCF-7CC9-41CF-8BB3-60CC80DBE3D6}" srcOrd="1" destOrd="0" presId="urn:microsoft.com/office/officeart/2005/8/layout/hProcess7"/>
    <dgm:cxn modelId="{A03D23B0-DEBC-4314-880B-65A6F616FE11}" type="presParOf" srcId="{A796D448-6C5D-4F89-AD48-05D69A58D1DF}" destId="{DEDAFC48-D2C5-458C-9BF9-688DBEABFE8A}" srcOrd="2" destOrd="0" presId="urn:microsoft.com/office/officeart/2005/8/layout/hProcess7"/>
    <dgm:cxn modelId="{6003DC28-62FC-4209-8775-FDC1336A8F59}" type="presParOf" srcId="{36C8AB16-A8AA-481E-AC72-54E9AA646B75}" destId="{52AC27CF-7151-4939-AA91-1D5CFE5F1B9D}" srcOrd="3" destOrd="0" presId="urn:microsoft.com/office/officeart/2005/8/layout/hProcess7"/>
    <dgm:cxn modelId="{01269446-4EF7-4D9E-B7C1-8F6CBD0E3746}" type="presParOf" srcId="{36C8AB16-A8AA-481E-AC72-54E9AA646B75}" destId="{F020C12D-BDEC-4FC1-9C26-F23EA92D410E}" srcOrd="4" destOrd="0" presId="urn:microsoft.com/office/officeart/2005/8/layout/hProcess7"/>
    <dgm:cxn modelId="{E6DE2B4C-B4FE-4F36-88DF-4E1D5D6D128B}" type="presParOf" srcId="{F020C12D-BDEC-4FC1-9C26-F23EA92D410E}" destId="{2B7C725D-962D-4492-82CC-80D0F58A0C77}" srcOrd="0" destOrd="0" presId="urn:microsoft.com/office/officeart/2005/8/layout/hProcess7"/>
    <dgm:cxn modelId="{795F60D5-209A-4F1F-8DCF-526EE4AE1584}" type="presParOf" srcId="{F020C12D-BDEC-4FC1-9C26-F23EA92D410E}" destId="{D9B484BC-37E0-476C-8F13-B0C85FE62D13}" srcOrd="1" destOrd="0" presId="urn:microsoft.com/office/officeart/2005/8/layout/hProcess7"/>
    <dgm:cxn modelId="{4B4C8F5E-8D0D-4ADF-996A-35656E3F6333}" type="presParOf" srcId="{F020C12D-BDEC-4FC1-9C26-F23EA92D410E}" destId="{2558F528-B93B-4760-BC3C-61CC4AC5E1B1}" srcOrd="2" destOrd="0" presId="urn:microsoft.com/office/officeart/2005/8/layout/hProcess7"/>
    <dgm:cxn modelId="{347976E6-B6D0-4E66-905B-2378F49D19F7}" type="presParOf" srcId="{36C8AB16-A8AA-481E-AC72-54E9AA646B75}" destId="{D3B19516-46AB-47DF-A46B-FB67A771C7A8}" srcOrd="5" destOrd="0" presId="urn:microsoft.com/office/officeart/2005/8/layout/hProcess7"/>
    <dgm:cxn modelId="{F0AE77E7-99F8-4465-AE0A-750B338EC9A7}" type="presParOf" srcId="{36C8AB16-A8AA-481E-AC72-54E9AA646B75}" destId="{0F242E9E-61C6-40AF-BCB6-0B16F523478B}" srcOrd="6" destOrd="0" presId="urn:microsoft.com/office/officeart/2005/8/layout/hProcess7"/>
    <dgm:cxn modelId="{325D86D5-1E40-4418-B891-419285E05C2B}" type="presParOf" srcId="{0F242E9E-61C6-40AF-BCB6-0B16F523478B}" destId="{346CD447-EAFC-4177-B722-C1C4626C9D74}" srcOrd="0" destOrd="0" presId="urn:microsoft.com/office/officeart/2005/8/layout/hProcess7"/>
    <dgm:cxn modelId="{AD8226B6-10D9-4FBD-A5FD-E316F0AE10F5}" type="presParOf" srcId="{0F242E9E-61C6-40AF-BCB6-0B16F523478B}" destId="{F222E4BF-B1CD-4DDB-BD6F-51B6C8F55AB3}" srcOrd="1" destOrd="0" presId="urn:microsoft.com/office/officeart/2005/8/layout/hProcess7"/>
    <dgm:cxn modelId="{09474F7B-A5FB-408C-99B4-9A39E3E75061}" type="presParOf" srcId="{0F242E9E-61C6-40AF-BCB6-0B16F523478B}" destId="{C1B68D5A-6073-413B-8F2E-1B42CDE67670}" srcOrd="2" destOrd="0" presId="urn:microsoft.com/office/officeart/2005/8/layout/hProcess7"/>
    <dgm:cxn modelId="{E969337F-1305-4089-AEE0-4F2CB2FF1F20}" type="presParOf" srcId="{36C8AB16-A8AA-481E-AC72-54E9AA646B75}" destId="{BEBEE168-9CDA-438E-8FCA-3961E78A20D7}" srcOrd="7" destOrd="0" presId="urn:microsoft.com/office/officeart/2005/8/layout/hProcess7"/>
    <dgm:cxn modelId="{15D6A362-069D-4780-AA3E-11C40DA2F659}" type="presParOf" srcId="{36C8AB16-A8AA-481E-AC72-54E9AA646B75}" destId="{01A193DE-012B-43BB-AC43-C9FCFBF0BA45}" srcOrd="8" destOrd="0" presId="urn:microsoft.com/office/officeart/2005/8/layout/hProcess7"/>
    <dgm:cxn modelId="{0F79B9F7-77D8-410C-A41C-479C78738CD7}" type="presParOf" srcId="{01A193DE-012B-43BB-AC43-C9FCFBF0BA45}" destId="{1600B17D-69D3-40D4-9259-A0BBDF09713D}" srcOrd="0" destOrd="0" presId="urn:microsoft.com/office/officeart/2005/8/layout/hProcess7"/>
    <dgm:cxn modelId="{396925AA-BA92-4170-8E03-01D61FC22D9C}" type="presParOf" srcId="{01A193DE-012B-43BB-AC43-C9FCFBF0BA45}" destId="{77D0B4BC-8518-4140-875C-EBDC1E6C3111}" srcOrd="1" destOrd="0" presId="urn:microsoft.com/office/officeart/2005/8/layout/hProcess7"/>
    <dgm:cxn modelId="{4318C610-820E-4EAC-98AD-5309FD676DC9}" type="presParOf" srcId="{01A193DE-012B-43BB-AC43-C9FCFBF0BA45}" destId="{619C22BE-2643-4C1B-B003-B689A110B4E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E170D6-2FC6-499D-BF90-DBE8DDB9FE13}" type="doc">
      <dgm:prSet loTypeId="urn:microsoft.com/office/officeart/2005/8/layout/hProcess7" loCatId="process" qsTypeId="urn:microsoft.com/office/officeart/2005/8/quickstyle/3d5" qsCatId="3D" csTypeId="urn:microsoft.com/office/officeart/2005/8/colors/accent1_2" csCatId="accent1" phldr="1"/>
      <dgm:spPr>
        <a:scene3d>
          <a:camera prst="obliqueBottomRight" zoom="95000"/>
          <a:lightRig rig="flat" dir="t"/>
        </a:scene3d>
      </dgm:spPr>
      <dgm:t>
        <a:bodyPr/>
        <a:lstStyle/>
        <a:p>
          <a:endParaRPr lang="en-IN"/>
        </a:p>
      </dgm:t>
    </dgm:pt>
    <dgm:pt modelId="{CBC7A0BF-7A9F-4D53-BE02-4ED5A73C3C11}">
      <dgm:prSet phldrT="[Text]" phldr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 dirty="0"/>
        </a:p>
      </dgm:t>
    </dgm:pt>
    <dgm:pt modelId="{27D83AAC-58AE-4531-9495-9C0CE1BA394E}" type="parTrans" cxnId="{5887F7E3-629F-4399-999A-86997844A921}">
      <dgm:prSet/>
      <dgm:spPr/>
      <dgm:t>
        <a:bodyPr/>
        <a:lstStyle/>
        <a:p>
          <a:endParaRPr lang="en-IN"/>
        </a:p>
      </dgm:t>
    </dgm:pt>
    <dgm:pt modelId="{EB6F7F20-899E-479E-BDB2-C0719604B885}" type="sibTrans" cxnId="{5887F7E3-629F-4399-999A-86997844A921}">
      <dgm:prSet/>
      <dgm:spPr/>
      <dgm:t>
        <a:bodyPr/>
        <a:lstStyle/>
        <a:p>
          <a:endParaRPr lang="en-IN"/>
        </a:p>
      </dgm:t>
    </dgm:pt>
    <dgm:pt modelId="{4526D22E-E85F-4EF6-99DF-D3F8A7641924}">
      <dgm:prSet phldrT="[Text]"/>
      <dgm:spPr/>
      <dgm:t>
        <a:bodyPr anchor="ctr"/>
        <a:lstStyle/>
        <a:p>
          <a:pPr algn="ctr"/>
          <a:r>
            <a:rPr lang="en-IN" dirty="0"/>
            <a:t>H</a:t>
          </a:r>
        </a:p>
      </dgm:t>
    </dgm:pt>
    <dgm:pt modelId="{11AB4267-125E-4745-9B03-B60DC8F59F68}" type="parTrans" cxnId="{34C1FDB6-4232-43B9-8413-E2ADBAF2B3B0}">
      <dgm:prSet/>
      <dgm:spPr/>
      <dgm:t>
        <a:bodyPr/>
        <a:lstStyle/>
        <a:p>
          <a:endParaRPr lang="en-IN"/>
        </a:p>
      </dgm:t>
    </dgm:pt>
    <dgm:pt modelId="{939D0A4E-6AA5-48A0-9DD4-2B234961975A}" type="sibTrans" cxnId="{34C1FDB6-4232-43B9-8413-E2ADBAF2B3B0}">
      <dgm:prSet/>
      <dgm:spPr/>
      <dgm:t>
        <a:bodyPr/>
        <a:lstStyle/>
        <a:p>
          <a:endParaRPr lang="en-IN"/>
        </a:p>
      </dgm:t>
    </dgm:pt>
    <dgm:pt modelId="{BEBAD585-37D8-44F0-BB52-0620F0656EED}">
      <dgm:prSet phldrT="[Text]" phldr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12C9BC74-C5F7-46EF-A491-7AF65BFD424C}" type="parTrans" cxnId="{145BB2EC-BE8E-49EF-A3FE-89DA2B26554F}">
      <dgm:prSet/>
      <dgm:spPr/>
      <dgm:t>
        <a:bodyPr/>
        <a:lstStyle/>
        <a:p>
          <a:endParaRPr lang="en-IN"/>
        </a:p>
      </dgm:t>
    </dgm:pt>
    <dgm:pt modelId="{104DD493-D586-415D-AD46-85C9B32B188A}" type="sibTrans" cxnId="{145BB2EC-BE8E-49EF-A3FE-89DA2B26554F}">
      <dgm:prSet/>
      <dgm:spPr/>
      <dgm:t>
        <a:bodyPr/>
        <a:lstStyle/>
        <a:p>
          <a:endParaRPr lang="en-IN"/>
        </a:p>
      </dgm:t>
    </dgm:pt>
    <dgm:pt modelId="{10AC36CD-576D-468D-895C-AB065AAE91B1}">
      <dgm:prSet phldrT="[Text]"/>
      <dgm:spPr/>
      <dgm:t>
        <a:bodyPr/>
        <a:lstStyle/>
        <a:p>
          <a:pPr algn="ctr"/>
          <a:r>
            <a:rPr lang="en-IN" dirty="0"/>
            <a:t>O</a:t>
          </a:r>
        </a:p>
      </dgm:t>
    </dgm:pt>
    <dgm:pt modelId="{7C802529-3A13-4401-93CF-DF6FC28072B5}" type="parTrans" cxnId="{98AD55D7-D93E-40D8-9154-E7F21132AC7D}">
      <dgm:prSet/>
      <dgm:spPr/>
      <dgm:t>
        <a:bodyPr/>
        <a:lstStyle/>
        <a:p>
          <a:endParaRPr lang="en-IN"/>
        </a:p>
      </dgm:t>
    </dgm:pt>
    <dgm:pt modelId="{FF241CFF-A5A6-44EC-B6E2-70482134379E}" type="sibTrans" cxnId="{98AD55D7-D93E-40D8-9154-E7F21132AC7D}">
      <dgm:prSet/>
      <dgm:spPr/>
      <dgm:t>
        <a:bodyPr/>
        <a:lstStyle/>
        <a:p>
          <a:endParaRPr lang="en-IN"/>
        </a:p>
      </dgm:t>
    </dgm:pt>
    <dgm:pt modelId="{5D6753CA-785F-4775-8272-1ED1FE22DABF}">
      <dgm:prSet phldrT="[Text]" phldr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17E49C5-57E2-4C7E-AA38-6652A7C111A9}" type="parTrans" cxnId="{F70514D6-A3C9-4BBB-B667-9B7620D77D3E}">
      <dgm:prSet/>
      <dgm:spPr/>
      <dgm:t>
        <a:bodyPr/>
        <a:lstStyle/>
        <a:p>
          <a:endParaRPr lang="en-IN"/>
        </a:p>
      </dgm:t>
    </dgm:pt>
    <dgm:pt modelId="{60158F37-A973-40AC-B784-A4CB5C3470AF}" type="sibTrans" cxnId="{F70514D6-A3C9-4BBB-B667-9B7620D77D3E}">
      <dgm:prSet/>
      <dgm:spPr/>
      <dgm:t>
        <a:bodyPr/>
        <a:lstStyle/>
        <a:p>
          <a:endParaRPr lang="en-IN"/>
        </a:p>
      </dgm:t>
    </dgm:pt>
    <dgm:pt modelId="{EF6DE197-148D-4E93-AA9E-61C03E428B09}">
      <dgm:prSet phldrT="[Text]"/>
      <dgm:spPr/>
      <dgm:t>
        <a:bodyPr/>
        <a:lstStyle/>
        <a:p>
          <a:pPr algn="ctr"/>
          <a:r>
            <a:rPr lang="en-IN" dirty="0"/>
            <a:t>N</a:t>
          </a:r>
        </a:p>
      </dgm:t>
    </dgm:pt>
    <dgm:pt modelId="{C305C8CF-11AF-4688-856F-FDAE76762CCC}" type="parTrans" cxnId="{515B745F-0DC9-4598-9FC0-B2365B2984B5}">
      <dgm:prSet/>
      <dgm:spPr/>
      <dgm:t>
        <a:bodyPr/>
        <a:lstStyle/>
        <a:p>
          <a:endParaRPr lang="en-IN"/>
        </a:p>
      </dgm:t>
    </dgm:pt>
    <dgm:pt modelId="{3490A7C6-6D69-4126-946C-D4D051F5B331}" type="sibTrans" cxnId="{515B745F-0DC9-4598-9FC0-B2365B2984B5}">
      <dgm:prSet/>
      <dgm:spPr/>
      <dgm:t>
        <a:bodyPr/>
        <a:lstStyle/>
        <a:p>
          <a:endParaRPr lang="en-IN"/>
        </a:p>
      </dgm:t>
    </dgm:pt>
    <dgm:pt modelId="{36C8AB16-A8AA-481E-AC72-54E9AA646B75}" type="pres">
      <dgm:prSet presAssocID="{EEE170D6-2FC6-499D-BF90-DBE8DDB9FE13}" presName="Name0" presStyleCnt="0">
        <dgm:presLayoutVars>
          <dgm:dir/>
          <dgm:animLvl val="lvl"/>
          <dgm:resizeHandles val="exact"/>
        </dgm:presLayoutVars>
      </dgm:prSet>
      <dgm:spPr/>
    </dgm:pt>
    <dgm:pt modelId="{8B818C6B-D57E-434F-9087-8E1D734A0F8C}" type="pres">
      <dgm:prSet presAssocID="{CBC7A0BF-7A9F-4D53-BE02-4ED5A73C3C11}" presName="compositeNode" presStyleCnt="0">
        <dgm:presLayoutVars>
          <dgm:bulletEnabled val="1"/>
        </dgm:presLayoutVars>
      </dgm:prSet>
      <dgm:spPr/>
    </dgm:pt>
    <dgm:pt modelId="{94B399F7-805A-4E46-8FA9-D6E02A2D89A2}" type="pres">
      <dgm:prSet presAssocID="{CBC7A0BF-7A9F-4D53-BE02-4ED5A73C3C11}" presName="bgRect" presStyleLbl="node1" presStyleIdx="0" presStyleCnt="3" custLinFactNeighborX="66"/>
      <dgm:spPr/>
    </dgm:pt>
    <dgm:pt modelId="{7E96F164-AC71-4A48-9F73-8F0E4BEB846E}" type="pres">
      <dgm:prSet presAssocID="{CBC7A0BF-7A9F-4D53-BE02-4ED5A73C3C1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7F4A73-55C9-4CAE-83B1-6ED976196DC9}" type="pres">
      <dgm:prSet presAssocID="{CBC7A0BF-7A9F-4D53-BE02-4ED5A73C3C11}" presName="childNode" presStyleLbl="node1" presStyleIdx="0" presStyleCnt="3">
        <dgm:presLayoutVars>
          <dgm:bulletEnabled val="1"/>
        </dgm:presLayoutVars>
      </dgm:prSet>
      <dgm:spPr/>
    </dgm:pt>
    <dgm:pt modelId="{0EC781A6-3117-4B55-96A8-DE2443B2317C}" type="pres">
      <dgm:prSet presAssocID="{EB6F7F20-899E-479E-BDB2-C0719604B885}" presName="hSp" presStyleCnt="0"/>
      <dgm:spPr/>
    </dgm:pt>
    <dgm:pt modelId="{A796D448-6C5D-4F89-AD48-05D69A58D1DF}" type="pres">
      <dgm:prSet presAssocID="{EB6F7F20-899E-479E-BDB2-C0719604B885}" presName="vProcSp" presStyleCnt="0"/>
      <dgm:spPr/>
    </dgm:pt>
    <dgm:pt modelId="{FA48839D-DE5B-4F5D-9E31-4C60A6EBDE6D}" type="pres">
      <dgm:prSet presAssocID="{EB6F7F20-899E-479E-BDB2-C0719604B885}" presName="vSp1" presStyleCnt="0"/>
      <dgm:spPr/>
    </dgm:pt>
    <dgm:pt modelId="{65620DCF-7CC9-41CF-8BB3-60CC80DBE3D6}" type="pres">
      <dgm:prSet presAssocID="{EB6F7F20-899E-479E-BDB2-C0719604B885}" presName="simulatedConn" presStyleLbl="solidFgAcc1" presStyleIdx="0" presStyleCnt="2" custFlipHor="1"/>
      <dgm:spPr>
        <a:solidFill>
          <a:srgbClr val="FF0000"/>
        </a:solidFill>
        <a:ln>
          <a:noFill/>
        </a:ln>
      </dgm:spPr>
    </dgm:pt>
    <dgm:pt modelId="{DEDAFC48-D2C5-458C-9BF9-688DBEABFE8A}" type="pres">
      <dgm:prSet presAssocID="{EB6F7F20-899E-479E-BDB2-C0719604B885}" presName="vSp2" presStyleCnt="0"/>
      <dgm:spPr/>
    </dgm:pt>
    <dgm:pt modelId="{52AC27CF-7151-4939-AA91-1D5CFE5F1B9D}" type="pres">
      <dgm:prSet presAssocID="{EB6F7F20-899E-479E-BDB2-C0719604B885}" presName="sibTrans" presStyleCnt="0"/>
      <dgm:spPr/>
    </dgm:pt>
    <dgm:pt modelId="{F020C12D-BDEC-4FC1-9C26-F23EA92D410E}" type="pres">
      <dgm:prSet presAssocID="{BEBAD585-37D8-44F0-BB52-0620F0656EED}" presName="compositeNode" presStyleCnt="0">
        <dgm:presLayoutVars>
          <dgm:bulletEnabled val="1"/>
        </dgm:presLayoutVars>
      </dgm:prSet>
      <dgm:spPr/>
    </dgm:pt>
    <dgm:pt modelId="{2B7C725D-962D-4492-82CC-80D0F58A0C77}" type="pres">
      <dgm:prSet presAssocID="{BEBAD585-37D8-44F0-BB52-0620F0656EED}" presName="bgRect" presStyleLbl="node1" presStyleIdx="1" presStyleCnt="3" custLinFactNeighborY="0"/>
      <dgm:spPr/>
    </dgm:pt>
    <dgm:pt modelId="{D9B484BC-37E0-476C-8F13-B0C85FE62D13}" type="pres">
      <dgm:prSet presAssocID="{BEBAD585-37D8-44F0-BB52-0620F0656EED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558F528-B93B-4760-BC3C-61CC4AC5E1B1}" type="pres">
      <dgm:prSet presAssocID="{BEBAD585-37D8-44F0-BB52-0620F0656EED}" presName="childNode" presStyleLbl="node1" presStyleIdx="1" presStyleCnt="3">
        <dgm:presLayoutVars>
          <dgm:bulletEnabled val="1"/>
        </dgm:presLayoutVars>
      </dgm:prSet>
      <dgm:spPr/>
    </dgm:pt>
    <dgm:pt modelId="{D3B19516-46AB-47DF-A46B-FB67A771C7A8}" type="pres">
      <dgm:prSet presAssocID="{104DD493-D586-415D-AD46-85C9B32B188A}" presName="hSp" presStyleCnt="0"/>
      <dgm:spPr/>
    </dgm:pt>
    <dgm:pt modelId="{0F242E9E-61C6-40AF-BCB6-0B16F523478B}" type="pres">
      <dgm:prSet presAssocID="{104DD493-D586-415D-AD46-85C9B32B188A}" presName="vProcSp" presStyleCnt="0"/>
      <dgm:spPr/>
    </dgm:pt>
    <dgm:pt modelId="{346CD447-EAFC-4177-B722-C1C4626C9D74}" type="pres">
      <dgm:prSet presAssocID="{104DD493-D586-415D-AD46-85C9B32B188A}" presName="vSp1" presStyleCnt="0"/>
      <dgm:spPr/>
    </dgm:pt>
    <dgm:pt modelId="{F222E4BF-B1CD-4DDB-BD6F-51B6C8F55AB3}" type="pres">
      <dgm:prSet presAssocID="{104DD493-D586-415D-AD46-85C9B32B188A}" presName="simulatedConn" presStyleLbl="solidFgAcc1" presStyleIdx="1" presStyleCnt="2" custFlipVert="1" custFlipHor="1"/>
      <dgm:spPr>
        <a:solidFill>
          <a:srgbClr val="FF0000"/>
        </a:solidFill>
        <a:ln>
          <a:noFill/>
        </a:ln>
      </dgm:spPr>
    </dgm:pt>
    <dgm:pt modelId="{C1B68D5A-6073-413B-8F2E-1B42CDE67670}" type="pres">
      <dgm:prSet presAssocID="{104DD493-D586-415D-AD46-85C9B32B188A}" presName="vSp2" presStyleCnt="0"/>
      <dgm:spPr/>
    </dgm:pt>
    <dgm:pt modelId="{BEBEE168-9CDA-438E-8FCA-3961E78A20D7}" type="pres">
      <dgm:prSet presAssocID="{104DD493-D586-415D-AD46-85C9B32B188A}" presName="sibTrans" presStyleCnt="0"/>
      <dgm:spPr/>
    </dgm:pt>
    <dgm:pt modelId="{01A193DE-012B-43BB-AC43-C9FCFBF0BA45}" type="pres">
      <dgm:prSet presAssocID="{5D6753CA-785F-4775-8272-1ED1FE22DABF}" presName="compositeNode" presStyleCnt="0">
        <dgm:presLayoutVars>
          <dgm:bulletEnabled val="1"/>
        </dgm:presLayoutVars>
      </dgm:prSet>
      <dgm:spPr/>
    </dgm:pt>
    <dgm:pt modelId="{1600B17D-69D3-40D4-9259-A0BBDF09713D}" type="pres">
      <dgm:prSet presAssocID="{5D6753CA-785F-4775-8272-1ED1FE22DABF}" presName="bgRect" presStyleLbl="node1" presStyleIdx="2" presStyleCnt="3" custLinFactNeighborX="-2760"/>
      <dgm:spPr/>
    </dgm:pt>
    <dgm:pt modelId="{77D0B4BC-8518-4140-875C-EBDC1E6C3111}" type="pres">
      <dgm:prSet presAssocID="{5D6753CA-785F-4775-8272-1ED1FE22DAB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19C22BE-2643-4C1B-B003-B689A110B4EB}" type="pres">
      <dgm:prSet presAssocID="{5D6753CA-785F-4775-8272-1ED1FE22DAB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5D60606-2C35-4F41-96DC-D9404DC8FC80}" type="presOf" srcId="{BEBAD585-37D8-44F0-BB52-0620F0656EED}" destId="{2B7C725D-962D-4492-82CC-80D0F58A0C77}" srcOrd="0" destOrd="0" presId="urn:microsoft.com/office/officeart/2005/8/layout/hProcess7"/>
    <dgm:cxn modelId="{B6592916-32B9-46B3-8DE5-A4F655675DD5}" type="presOf" srcId="{BEBAD585-37D8-44F0-BB52-0620F0656EED}" destId="{D9B484BC-37E0-476C-8F13-B0C85FE62D13}" srcOrd="1" destOrd="0" presId="urn:microsoft.com/office/officeart/2005/8/layout/hProcess7"/>
    <dgm:cxn modelId="{10A73318-8F20-4C17-9099-F74C4BA8A861}" type="presOf" srcId="{EF6DE197-148D-4E93-AA9E-61C03E428B09}" destId="{619C22BE-2643-4C1B-B003-B689A110B4EB}" srcOrd="0" destOrd="0" presId="urn:microsoft.com/office/officeart/2005/8/layout/hProcess7"/>
    <dgm:cxn modelId="{3FB68B1F-8D23-4F94-A39D-217DA0D55BEC}" type="presOf" srcId="{CBC7A0BF-7A9F-4D53-BE02-4ED5A73C3C11}" destId="{7E96F164-AC71-4A48-9F73-8F0E4BEB846E}" srcOrd="1" destOrd="0" presId="urn:microsoft.com/office/officeart/2005/8/layout/hProcess7"/>
    <dgm:cxn modelId="{8F7C6C27-B372-47F7-A699-FCFB4E0C1F42}" type="presOf" srcId="{10AC36CD-576D-468D-895C-AB065AAE91B1}" destId="{2558F528-B93B-4760-BC3C-61CC4AC5E1B1}" srcOrd="0" destOrd="0" presId="urn:microsoft.com/office/officeart/2005/8/layout/hProcess7"/>
    <dgm:cxn modelId="{F1A58B2E-6004-48FE-A2AE-2FE6EB96598F}" type="presOf" srcId="{5D6753CA-785F-4775-8272-1ED1FE22DABF}" destId="{77D0B4BC-8518-4140-875C-EBDC1E6C3111}" srcOrd="1" destOrd="0" presId="urn:microsoft.com/office/officeart/2005/8/layout/hProcess7"/>
    <dgm:cxn modelId="{515B745F-0DC9-4598-9FC0-B2365B2984B5}" srcId="{5D6753CA-785F-4775-8272-1ED1FE22DABF}" destId="{EF6DE197-148D-4E93-AA9E-61C03E428B09}" srcOrd="0" destOrd="0" parTransId="{C305C8CF-11AF-4688-856F-FDAE76762CCC}" sibTransId="{3490A7C6-6D69-4126-946C-D4D051F5B331}"/>
    <dgm:cxn modelId="{C04E756F-D6F3-4410-9CC4-DD2463F67572}" type="presOf" srcId="{CBC7A0BF-7A9F-4D53-BE02-4ED5A73C3C11}" destId="{94B399F7-805A-4E46-8FA9-D6E02A2D89A2}" srcOrd="0" destOrd="0" presId="urn:microsoft.com/office/officeart/2005/8/layout/hProcess7"/>
    <dgm:cxn modelId="{0816E8A2-38E2-4F29-95DE-F89E27B2D75A}" type="presOf" srcId="{5D6753CA-785F-4775-8272-1ED1FE22DABF}" destId="{1600B17D-69D3-40D4-9259-A0BBDF09713D}" srcOrd="0" destOrd="0" presId="urn:microsoft.com/office/officeart/2005/8/layout/hProcess7"/>
    <dgm:cxn modelId="{ABD425B3-9A8F-4BD8-AF65-9ED801FAF538}" type="presOf" srcId="{4526D22E-E85F-4EF6-99DF-D3F8A7641924}" destId="{427F4A73-55C9-4CAE-83B1-6ED976196DC9}" srcOrd="0" destOrd="0" presId="urn:microsoft.com/office/officeart/2005/8/layout/hProcess7"/>
    <dgm:cxn modelId="{34C1FDB6-4232-43B9-8413-E2ADBAF2B3B0}" srcId="{CBC7A0BF-7A9F-4D53-BE02-4ED5A73C3C11}" destId="{4526D22E-E85F-4EF6-99DF-D3F8A7641924}" srcOrd="0" destOrd="0" parTransId="{11AB4267-125E-4745-9B03-B60DC8F59F68}" sibTransId="{939D0A4E-6AA5-48A0-9DD4-2B234961975A}"/>
    <dgm:cxn modelId="{74A4DCCC-A721-45DE-92A3-06810DC13DEB}" type="presOf" srcId="{EEE170D6-2FC6-499D-BF90-DBE8DDB9FE13}" destId="{36C8AB16-A8AA-481E-AC72-54E9AA646B75}" srcOrd="0" destOrd="0" presId="urn:microsoft.com/office/officeart/2005/8/layout/hProcess7"/>
    <dgm:cxn modelId="{F70514D6-A3C9-4BBB-B667-9B7620D77D3E}" srcId="{EEE170D6-2FC6-499D-BF90-DBE8DDB9FE13}" destId="{5D6753CA-785F-4775-8272-1ED1FE22DABF}" srcOrd="2" destOrd="0" parTransId="{217E49C5-57E2-4C7E-AA38-6652A7C111A9}" sibTransId="{60158F37-A973-40AC-B784-A4CB5C3470AF}"/>
    <dgm:cxn modelId="{98AD55D7-D93E-40D8-9154-E7F21132AC7D}" srcId="{BEBAD585-37D8-44F0-BB52-0620F0656EED}" destId="{10AC36CD-576D-468D-895C-AB065AAE91B1}" srcOrd="0" destOrd="0" parTransId="{7C802529-3A13-4401-93CF-DF6FC28072B5}" sibTransId="{FF241CFF-A5A6-44EC-B6E2-70482134379E}"/>
    <dgm:cxn modelId="{5887F7E3-629F-4399-999A-86997844A921}" srcId="{EEE170D6-2FC6-499D-BF90-DBE8DDB9FE13}" destId="{CBC7A0BF-7A9F-4D53-BE02-4ED5A73C3C11}" srcOrd="0" destOrd="0" parTransId="{27D83AAC-58AE-4531-9495-9C0CE1BA394E}" sibTransId="{EB6F7F20-899E-479E-BDB2-C0719604B885}"/>
    <dgm:cxn modelId="{145BB2EC-BE8E-49EF-A3FE-89DA2B26554F}" srcId="{EEE170D6-2FC6-499D-BF90-DBE8DDB9FE13}" destId="{BEBAD585-37D8-44F0-BB52-0620F0656EED}" srcOrd="1" destOrd="0" parTransId="{12C9BC74-C5F7-46EF-A491-7AF65BFD424C}" sibTransId="{104DD493-D586-415D-AD46-85C9B32B188A}"/>
    <dgm:cxn modelId="{4ECE8781-0BC8-4ADD-8A2C-286D8AE67D33}" type="presParOf" srcId="{36C8AB16-A8AA-481E-AC72-54E9AA646B75}" destId="{8B818C6B-D57E-434F-9087-8E1D734A0F8C}" srcOrd="0" destOrd="0" presId="urn:microsoft.com/office/officeart/2005/8/layout/hProcess7"/>
    <dgm:cxn modelId="{953D83B8-B405-4728-843D-B03ED37F1621}" type="presParOf" srcId="{8B818C6B-D57E-434F-9087-8E1D734A0F8C}" destId="{94B399F7-805A-4E46-8FA9-D6E02A2D89A2}" srcOrd="0" destOrd="0" presId="urn:microsoft.com/office/officeart/2005/8/layout/hProcess7"/>
    <dgm:cxn modelId="{DA9BBCC4-3E0C-4415-AB07-0D7D44F0F733}" type="presParOf" srcId="{8B818C6B-D57E-434F-9087-8E1D734A0F8C}" destId="{7E96F164-AC71-4A48-9F73-8F0E4BEB846E}" srcOrd="1" destOrd="0" presId="urn:microsoft.com/office/officeart/2005/8/layout/hProcess7"/>
    <dgm:cxn modelId="{A813925F-37AF-459D-81CD-D60250F31FE7}" type="presParOf" srcId="{8B818C6B-D57E-434F-9087-8E1D734A0F8C}" destId="{427F4A73-55C9-4CAE-83B1-6ED976196DC9}" srcOrd="2" destOrd="0" presId="urn:microsoft.com/office/officeart/2005/8/layout/hProcess7"/>
    <dgm:cxn modelId="{36B95661-A81A-47D1-B886-FA93A97D6B4C}" type="presParOf" srcId="{36C8AB16-A8AA-481E-AC72-54E9AA646B75}" destId="{0EC781A6-3117-4B55-96A8-DE2443B2317C}" srcOrd="1" destOrd="0" presId="urn:microsoft.com/office/officeart/2005/8/layout/hProcess7"/>
    <dgm:cxn modelId="{EC880622-4F35-4253-AD09-BFE147EC20F4}" type="presParOf" srcId="{36C8AB16-A8AA-481E-AC72-54E9AA646B75}" destId="{A796D448-6C5D-4F89-AD48-05D69A58D1DF}" srcOrd="2" destOrd="0" presId="urn:microsoft.com/office/officeart/2005/8/layout/hProcess7"/>
    <dgm:cxn modelId="{0ED7DD56-814F-4DCB-842F-041D708CF5A2}" type="presParOf" srcId="{A796D448-6C5D-4F89-AD48-05D69A58D1DF}" destId="{FA48839D-DE5B-4F5D-9E31-4C60A6EBDE6D}" srcOrd="0" destOrd="0" presId="urn:microsoft.com/office/officeart/2005/8/layout/hProcess7"/>
    <dgm:cxn modelId="{4A6F99FB-EE3C-477A-A58F-525F5EF6CBCD}" type="presParOf" srcId="{A796D448-6C5D-4F89-AD48-05D69A58D1DF}" destId="{65620DCF-7CC9-41CF-8BB3-60CC80DBE3D6}" srcOrd="1" destOrd="0" presId="urn:microsoft.com/office/officeart/2005/8/layout/hProcess7"/>
    <dgm:cxn modelId="{A03D23B0-DEBC-4314-880B-65A6F616FE11}" type="presParOf" srcId="{A796D448-6C5D-4F89-AD48-05D69A58D1DF}" destId="{DEDAFC48-D2C5-458C-9BF9-688DBEABFE8A}" srcOrd="2" destOrd="0" presId="urn:microsoft.com/office/officeart/2005/8/layout/hProcess7"/>
    <dgm:cxn modelId="{6003DC28-62FC-4209-8775-FDC1336A8F59}" type="presParOf" srcId="{36C8AB16-A8AA-481E-AC72-54E9AA646B75}" destId="{52AC27CF-7151-4939-AA91-1D5CFE5F1B9D}" srcOrd="3" destOrd="0" presId="urn:microsoft.com/office/officeart/2005/8/layout/hProcess7"/>
    <dgm:cxn modelId="{01269446-4EF7-4D9E-B7C1-8F6CBD0E3746}" type="presParOf" srcId="{36C8AB16-A8AA-481E-AC72-54E9AA646B75}" destId="{F020C12D-BDEC-4FC1-9C26-F23EA92D410E}" srcOrd="4" destOrd="0" presId="urn:microsoft.com/office/officeart/2005/8/layout/hProcess7"/>
    <dgm:cxn modelId="{E6DE2B4C-B4FE-4F36-88DF-4E1D5D6D128B}" type="presParOf" srcId="{F020C12D-BDEC-4FC1-9C26-F23EA92D410E}" destId="{2B7C725D-962D-4492-82CC-80D0F58A0C77}" srcOrd="0" destOrd="0" presId="urn:microsoft.com/office/officeart/2005/8/layout/hProcess7"/>
    <dgm:cxn modelId="{795F60D5-209A-4F1F-8DCF-526EE4AE1584}" type="presParOf" srcId="{F020C12D-BDEC-4FC1-9C26-F23EA92D410E}" destId="{D9B484BC-37E0-476C-8F13-B0C85FE62D13}" srcOrd="1" destOrd="0" presId="urn:microsoft.com/office/officeart/2005/8/layout/hProcess7"/>
    <dgm:cxn modelId="{4B4C8F5E-8D0D-4ADF-996A-35656E3F6333}" type="presParOf" srcId="{F020C12D-BDEC-4FC1-9C26-F23EA92D410E}" destId="{2558F528-B93B-4760-BC3C-61CC4AC5E1B1}" srcOrd="2" destOrd="0" presId="urn:microsoft.com/office/officeart/2005/8/layout/hProcess7"/>
    <dgm:cxn modelId="{347976E6-B6D0-4E66-905B-2378F49D19F7}" type="presParOf" srcId="{36C8AB16-A8AA-481E-AC72-54E9AA646B75}" destId="{D3B19516-46AB-47DF-A46B-FB67A771C7A8}" srcOrd="5" destOrd="0" presId="urn:microsoft.com/office/officeart/2005/8/layout/hProcess7"/>
    <dgm:cxn modelId="{F0AE77E7-99F8-4465-AE0A-750B338EC9A7}" type="presParOf" srcId="{36C8AB16-A8AA-481E-AC72-54E9AA646B75}" destId="{0F242E9E-61C6-40AF-BCB6-0B16F523478B}" srcOrd="6" destOrd="0" presId="urn:microsoft.com/office/officeart/2005/8/layout/hProcess7"/>
    <dgm:cxn modelId="{325D86D5-1E40-4418-B891-419285E05C2B}" type="presParOf" srcId="{0F242E9E-61C6-40AF-BCB6-0B16F523478B}" destId="{346CD447-EAFC-4177-B722-C1C4626C9D74}" srcOrd="0" destOrd="0" presId="urn:microsoft.com/office/officeart/2005/8/layout/hProcess7"/>
    <dgm:cxn modelId="{AD8226B6-10D9-4FBD-A5FD-E316F0AE10F5}" type="presParOf" srcId="{0F242E9E-61C6-40AF-BCB6-0B16F523478B}" destId="{F222E4BF-B1CD-4DDB-BD6F-51B6C8F55AB3}" srcOrd="1" destOrd="0" presId="urn:microsoft.com/office/officeart/2005/8/layout/hProcess7"/>
    <dgm:cxn modelId="{09474F7B-A5FB-408C-99B4-9A39E3E75061}" type="presParOf" srcId="{0F242E9E-61C6-40AF-BCB6-0B16F523478B}" destId="{C1B68D5A-6073-413B-8F2E-1B42CDE67670}" srcOrd="2" destOrd="0" presId="urn:microsoft.com/office/officeart/2005/8/layout/hProcess7"/>
    <dgm:cxn modelId="{E969337F-1305-4089-AEE0-4F2CB2FF1F20}" type="presParOf" srcId="{36C8AB16-A8AA-481E-AC72-54E9AA646B75}" destId="{BEBEE168-9CDA-438E-8FCA-3961E78A20D7}" srcOrd="7" destOrd="0" presId="urn:microsoft.com/office/officeart/2005/8/layout/hProcess7"/>
    <dgm:cxn modelId="{15D6A362-069D-4780-AA3E-11C40DA2F659}" type="presParOf" srcId="{36C8AB16-A8AA-481E-AC72-54E9AA646B75}" destId="{01A193DE-012B-43BB-AC43-C9FCFBF0BA45}" srcOrd="8" destOrd="0" presId="urn:microsoft.com/office/officeart/2005/8/layout/hProcess7"/>
    <dgm:cxn modelId="{0F79B9F7-77D8-410C-A41C-479C78738CD7}" type="presParOf" srcId="{01A193DE-012B-43BB-AC43-C9FCFBF0BA45}" destId="{1600B17D-69D3-40D4-9259-A0BBDF09713D}" srcOrd="0" destOrd="0" presId="urn:microsoft.com/office/officeart/2005/8/layout/hProcess7"/>
    <dgm:cxn modelId="{396925AA-BA92-4170-8E03-01D61FC22D9C}" type="presParOf" srcId="{01A193DE-012B-43BB-AC43-C9FCFBF0BA45}" destId="{77D0B4BC-8518-4140-875C-EBDC1E6C3111}" srcOrd="1" destOrd="0" presId="urn:microsoft.com/office/officeart/2005/8/layout/hProcess7"/>
    <dgm:cxn modelId="{4318C610-820E-4EAC-98AD-5309FD676DC9}" type="presParOf" srcId="{01A193DE-012B-43BB-AC43-C9FCFBF0BA45}" destId="{619C22BE-2643-4C1B-B003-B689A110B4E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399F7-805A-4E46-8FA9-D6E02A2D89A2}">
      <dsp:nvSpPr>
        <dsp:cNvPr id="0" name=""/>
        <dsp:cNvSpPr/>
      </dsp:nvSpPr>
      <dsp:spPr>
        <a:xfrm>
          <a:off x="311" y="0"/>
          <a:ext cx="1340797" cy="1003041"/>
        </a:xfrm>
        <a:prstGeom prst="roundRect">
          <a:avLst>
            <a:gd name="adj" fmla="val 5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bliqueTopLeft" zoom="95000"/>
          <a:lightRig rig="flat" dir="t"/>
        </a:scene3d>
        <a:sp3d extrusionH="381000"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16200000">
        <a:off x="-276855" y="277167"/>
        <a:ext cx="822493" cy="268159"/>
      </dsp:txXfrm>
    </dsp:sp>
    <dsp:sp modelId="{427F4A73-55C9-4CAE-83B1-6ED976196DC9}">
      <dsp:nvSpPr>
        <dsp:cNvPr id="0" name=""/>
        <dsp:cNvSpPr/>
      </dsp:nvSpPr>
      <dsp:spPr>
        <a:xfrm>
          <a:off x="268471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TopLef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P</a:t>
          </a:r>
        </a:p>
      </dsp:txBody>
      <dsp:txXfrm>
        <a:off x="268471" y="0"/>
        <a:ext cx="998894" cy="1003041"/>
      </dsp:txXfrm>
    </dsp:sp>
    <dsp:sp modelId="{2B7C725D-962D-4492-82CC-80D0F58A0C77}">
      <dsp:nvSpPr>
        <dsp:cNvPr id="0" name=""/>
        <dsp:cNvSpPr/>
      </dsp:nvSpPr>
      <dsp:spPr>
        <a:xfrm>
          <a:off x="1388037" y="0"/>
          <a:ext cx="1340797" cy="1003041"/>
        </a:xfrm>
        <a:prstGeom prst="roundRect">
          <a:avLst>
            <a:gd name="adj" fmla="val 5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bliqueTopLeft" zoom="95000"/>
          <a:lightRig rig="flat" dir="t"/>
        </a:scene3d>
        <a:sp3d extrusionH="381000"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16200000">
        <a:off x="1110870" y="277167"/>
        <a:ext cx="822493" cy="268159"/>
      </dsp:txXfrm>
    </dsp:sp>
    <dsp:sp modelId="{65620DCF-7CC9-41CF-8BB3-60CC80DBE3D6}">
      <dsp:nvSpPr>
        <dsp:cNvPr id="0" name=""/>
        <dsp:cNvSpPr/>
      </dsp:nvSpPr>
      <dsp:spPr>
        <a:xfrm rot="5400000">
          <a:off x="1321017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58F528-B93B-4760-BC3C-61CC4AC5E1B1}">
      <dsp:nvSpPr>
        <dsp:cNvPr id="0" name=""/>
        <dsp:cNvSpPr/>
      </dsp:nvSpPr>
      <dsp:spPr>
        <a:xfrm>
          <a:off x="1656197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TopLef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Y</a:t>
          </a:r>
        </a:p>
      </dsp:txBody>
      <dsp:txXfrm>
        <a:off x="1656197" y="0"/>
        <a:ext cx="998894" cy="1003041"/>
      </dsp:txXfrm>
    </dsp:sp>
    <dsp:sp modelId="{1600B17D-69D3-40D4-9259-A0BBDF09713D}">
      <dsp:nvSpPr>
        <dsp:cNvPr id="0" name=""/>
        <dsp:cNvSpPr/>
      </dsp:nvSpPr>
      <dsp:spPr>
        <a:xfrm>
          <a:off x="2776071" y="0"/>
          <a:ext cx="1340797" cy="1003041"/>
        </a:xfrm>
        <a:prstGeom prst="roundRect">
          <a:avLst>
            <a:gd name="adj" fmla="val 5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bliqueTopLeft" zoom="95000"/>
          <a:lightRig rig="flat" dir="t"/>
        </a:scene3d>
        <a:sp3d extrusionH="3810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6200000">
        <a:off x="2498904" y="277167"/>
        <a:ext cx="822493" cy="268159"/>
      </dsp:txXfrm>
    </dsp:sp>
    <dsp:sp modelId="{F222E4BF-B1CD-4DDB-BD6F-51B6C8F55AB3}">
      <dsp:nvSpPr>
        <dsp:cNvPr id="0" name=""/>
        <dsp:cNvSpPr/>
      </dsp:nvSpPr>
      <dsp:spPr>
        <a:xfrm rot="5400000">
          <a:off x="2708743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9C22BE-2643-4C1B-B003-B689A110B4EB}">
      <dsp:nvSpPr>
        <dsp:cNvPr id="0" name=""/>
        <dsp:cNvSpPr/>
      </dsp:nvSpPr>
      <dsp:spPr>
        <a:xfrm>
          <a:off x="3044231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TopLef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T</a:t>
          </a:r>
        </a:p>
      </dsp:txBody>
      <dsp:txXfrm>
        <a:off x="3044231" y="0"/>
        <a:ext cx="998894" cy="100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399F7-805A-4E46-8FA9-D6E02A2D89A2}">
      <dsp:nvSpPr>
        <dsp:cNvPr id="0" name=""/>
        <dsp:cNvSpPr/>
      </dsp:nvSpPr>
      <dsp:spPr>
        <a:xfrm>
          <a:off x="1196" y="0"/>
          <a:ext cx="1340797" cy="1003041"/>
        </a:xfrm>
        <a:prstGeom prst="roundRect">
          <a:avLst>
            <a:gd name="adj" fmla="val 5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bliqueTopLeft" zoom="95000"/>
          <a:lightRig rig="flat" dir="t"/>
        </a:scene3d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16200000">
        <a:off x="-275970" y="277167"/>
        <a:ext cx="822493" cy="268159"/>
      </dsp:txXfrm>
    </dsp:sp>
    <dsp:sp modelId="{427F4A73-55C9-4CAE-83B1-6ED976196DC9}">
      <dsp:nvSpPr>
        <dsp:cNvPr id="0" name=""/>
        <dsp:cNvSpPr/>
      </dsp:nvSpPr>
      <dsp:spPr>
        <a:xfrm>
          <a:off x="269356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TopLef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</a:t>
          </a:r>
        </a:p>
      </dsp:txBody>
      <dsp:txXfrm>
        <a:off x="269356" y="0"/>
        <a:ext cx="998894" cy="1003041"/>
      </dsp:txXfrm>
    </dsp:sp>
    <dsp:sp modelId="{2B7C725D-962D-4492-82CC-80D0F58A0C77}">
      <dsp:nvSpPr>
        <dsp:cNvPr id="0" name=""/>
        <dsp:cNvSpPr/>
      </dsp:nvSpPr>
      <dsp:spPr>
        <a:xfrm>
          <a:off x="1388037" y="0"/>
          <a:ext cx="1340797" cy="1003041"/>
        </a:xfrm>
        <a:prstGeom prst="roundRect">
          <a:avLst>
            <a:gd name="adj" fmla="val 5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bliqueTopLeft" zoom="95000"/>
          <a:lightRig rig="flat" dir="t"/>
        </a:scene3d>
        <a:sp3d extrusionH="381000"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6200000">
        <a:off x="1110870" y="277167"/>
        <a:ext cx="822493" cy="268159"/>
      </dsp:txXfrm>
    </dsp:sp>
    <dsp:sp modelId="{65620DCF-7CC9-41CF-8BB3-60CC80DBE3D6}">
      <dsp:nvSpPr>
        <dsp:cNvPr id="0" name=""/>
        <dsp:cNvSpPr/>
      </dsp:nvSpPr>
      <dsp:spPr>
        <a:xfrm rot="5400000">
          <a:off x="1321017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58F528-B93B-4760-BC3C-61CC4AC5E1B1}">
      <dsp:nvSpPr>
        <dsp:cNvPr id="0" name=""/>
        <dsp:cNvSpPr/>
      </dsp:nvSpPr>
      <dsp:spPr>
        <a:xfrm>
          <a:off x="1656197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TopLef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O</a:t>
          </a:r>
        </a:p>
      </dsp:txBody>
      <dsp:txXfrm>
        <a:off x="1656197" y="0"/>
        <a:ext cx="998894" cy="1003041"/>
      </dsp:txXfrm>
    </dsp:sp>
    <dsp:sp modelId="{1600B17D-69D3-40D4-9259-A0BBDF09713D}">
      <dsp:nvSpPr>
        <dsp:cNvPr id="0" name=""/>
        <dsp:cNvSpPr/>
      </dsp:nvSpPr>
      <dsp:spPr>
        <a:xfrm>
          <a:off x="2738757" y="0"/>
          <a:ext cx="1340797" cy="1003041"/>
        </a:xfrm>
        <a:prstGeom prst="roundRect">
          <a:avLst>
            <a:gd name="adj" fmla="val 5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bliqueTopLeft" zoom="95000"/>
          <a:lightRig rig="flat" dir="t"/>
        </a:scene3d>
        <a:sp3d extrusionH="3810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6200000">
        <a:off x="2461590" y="277167"/>
        <a:ext cx="822493" cy="268159"/>
      </dsp:txXfrm>
    </dsp:sp>
    <dsp:sp modelId="{F222E4BF-B1CD-4DDB-BD6F-51B6C8F55AB3}">
      <dsp:nvSpPr>
        <dsp:cNvPr id="0" name=""/>
        <dsp:cNvSpPr/>
      </dsp:nvSpPr>
      <dsp:spPr>
        <a:xfrm rot="5400000">
          <a:off x="2708743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9C22BE-2643-4C1B-B003-B689A110B4EB}">
      <dsp:nvSpPr>
        <dsp:cNvPr id="0" name=""/>
        <dsp:cNvSpPr/>
      </dsp:nvSpPr>
      <dsp:spPr>
        <a:xfrm>
          <a:off x="3006917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TopLef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N</a:t>
          </a:r>
        </a:p>
      </dsp:txBody>
      <dsp:txXfrm>
        <a:off x="3006917" y="0"/>
        <a:ext cx="998894" cy="1003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399F7-805A-4E46-8FA9-D6E02A2D89A2}">
      <dsp:nvSpPr>
        <dsp:cNvPr id="0" name=""/>
        <dsp:cNvSpPr/>
      </dsp:nvSpPr>
      <dsp:spPr>
        <a:xfrm>
          <a:off x="311" y="0"/>
          <a:ext cx="1340797" cy="1003041"/>
        </a:xfrm>
        <a:prstGeom prst="roundRect">
          <a:avLst>
            <a:gd name="adj" fmla="val 5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bliqueBottomRight" zoom="95000"/>
          <a:lightRig rig="flat" dir="t"/>
        </a:scene3d>
        <a:sp3d extrusionH="381000"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16200000">
        <a:off x="-276855" y="277167"/>
        <a:ext cx="822493" cy="268159"/>
      </dsp:txXfrm>
    </dsp:sp>
    <dsp:sp modelId="{427F4A73-55C9-4CAE-83B1-6ED976196DC9}">
      <dsp:nvSpPr>
        <dsp:cNvPr id="0" name=""/>
        <dsp:cNvSpPr/>
      </dsp:nvSpPr>
      <dsp:spPr>
        <a:xfrm>
          <a:off x="268471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BottomRigh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P</a:t>
          </a:r>
        </a:p>
      </dsp:txBody>
      <dsp:txXfrm>
        <a:off x="268471" y="0"/>
        <a:ext cx="998894" cy="1003041"/>
      </dsp:txXfrm>
    </dsp:sp>
    <dsp:sp modelId="{2B7C725D-962D-4492-82CC-80D0F58A0C77}">
      <dsp:nvSpPr>
        <dsp:cNvPr id="0" name=""/>
        <dsp:cNvSpPr/>
      </dsp:nvSpPr>
      <dsp:spPr>
        <a:xfrm flipH="1">
          <a:off x="1388037" y="0"/>
          <a:ext cx="1340797" cy="1003041"/>
        </a:xfrm>
        <a:prstGeom prst="roundRect">
          <a:avLst>
            <a:gd name="adj" fmla="val 5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bliqueBottomRight" zoom="95000"/>
          <a:lightRig rig="flat" dir="t"/>
        </a:scene3d>
        <a:sp3d extrusionH="381000"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5400000">
        <a:off x="1110870" y="277167"/>
        <a:ext cx="822493" cy="268159"/>
      </dsp:txXfrm>
    </dsp:sp>
    <dsp:sp modelId="{65620DCF-7CC9-41CF-8BB3-60CC80DBE3D6}">
      <dsp:nvSpPr>
        <dsp:cNvPr id="0" name=""/>
        <dsp:cNvSpPr/>
      </dsp:nvSpPr>
      <dsp:spPr>
        <a:xfrm rot="16200000" flipH="1">
          <a:off x="1321017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bliqueBottomRight" zoom="95000"/>
          <a:lightRig rig="flat" dir="t"/>
        </a:scene3d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58F528-B93B-4760-BC3C-61CC4AC5E1B1}">
      <dsp:nvSpPr>
        <dsp:cNvPr id="0" name=""/>
        <dsp:cNvSpPr/>
      </dsp:nvSpPr>
      <dsp:spPr>
        <a:xfrm flipH="1">
          <a:off x="1656197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BottomRigh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Y</a:t>
          </a:r>
        </a:p>
      </dsp:txBody>
      <dsp:txXfrm>
        <a:off x="1656197" y="0"/>
        <a:ext cx="998894" cy="1003041"/>
      </dsp:txXfrm>
    </dsp:sp>
    <dsp:sp modelId="{1600B17D-69D3-40D4-9259-A0BBDF09713D}">
      <dsp:nvSpPr>
        <dsp:cNvPr id="0" name=""/>
        <dsp:cNvSpPr/>
      </dsp:nvSpPr>
      <dsp:spPr>
        <a:xfrm>
          <a:off x="2749255" y="0"/>
          <a:ext cx="1340797" cy="1003041"/>
        </a:xfrm>
        <a:prstGeom prst="roundRect">
          <a:avLst>
            <a:gd name="adj" fmla="val 5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bliqueBottomRight" zoom="95000"/>
          <a:lightRig rig="flat" dir="t"/>
        </a:scene3d>
        <a:sp3d extrusionH="3810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6200000">
        <a:off x="2472088" y="277167"/>
        <a:ext cx="822493" cy="268159"/>
      </dsp:txXfrm>
    </dsp:sp>
    <dsp:sp modelId="{F222E4BF-B1CD-4DDB-BD6F-51B6C8F55AB3}">
      <dsp:nvSpPr>
        <dsp:cNvPr id="0" name=""/>
        <dsp:cNvSpPr/>
      </dsp:nvSpPr>
      <dsp:spPr>
        <a:xfrm rot="16200000" flipH="1">
          <a:off x="2708743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bliqueBottomRight" zoom="95000"/>
          <a:lightRig rig="flat" dir="t"/>
        </a:scene3d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9C22BE-2643-4C1B-B003-B689A110B4EB}">
      <dsp:nvSpPr>
        <dsp:cNvPr id="0" name=""/>
        <dsp:cNvSpPr/>
      </dsp:nvSpPr>
      <dsp:spPr>
        <a:xfrm>
          <a:off x="3017415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BottomRigh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T</a:t>
          </a:r>
        </a:p>
      </dsp:txBody>
      <dsp:txXfrm>
        <a:off x="3017415" y="0"/>
        <a:ext cx="998894" cy="1003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399F7-805A-4E46-8FA9-D6E02A2D89A2}">
      <dsp:nvSpPr>
        <dsp:cNvPr id="0" name=""/>
        <dsp:cNvSpPr/>
      </dsp:nvSpPr>
      <dsp:spPr>
        <a:xfrm>
          <a:off x="1196" y="0"/>
          <a:ext cx="1340797" cy="1003041"/>
        </a:xfrm>
        <a:prstGeom prst="roundRect">
          <a:avLst>
            <a:gd name="adj" fmla="val 5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bliqueBottomRight" zoom="95000"/>
          <a:lightRig rig="flat" dir="t"/>
        </a:scene3d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16200000">
        <a:off x="-275970" y="277167"/>
        <a:ext cx="822493" cy="268159"/>
      </dsp:txXfrm>
    </dsp:sp>
    <dsp:sp modelId="{427F4A73-55C9-4CAE-83B1-6ED976196DC9}">
      <dsp:nvSpPr>
        <dsp:cNvPr id="0" name=""/>
        <dsp:cNvSpPr/>
      </dsp:nvSpPr>
      <dsp:spPr>
        <a:xfrm>
          <a:off x="269356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BottomRigh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</a:t>
          </a:r>
        </a:p>
      </dsp:txBody>
      <dsp:txXfrm>
        <a:off x="269356" y="0"/>
        <a:ext cx="998894" cy="1003041"/>
      </dsp:txXfrm>
    </dsp:sp>
    <dsp:sp modelId="{2B7C725D-962D-4492-82CC-80D0F58A0C77}">
      <dsp:nvSpPr>
        <dsp:cNvPr id="0" name=""/>
        <dsp:cNvSpPr/>
      </dsp:nvSpPr>
      <dsp:spPr>
        <a:xfrm>
          <a:off x="1388037" y="0"/>
          <a:ext cx="1340797" cy="1003041"/>
        </a:xfrm>
        <a:prstGeom prst="roundRect">
          <a:avLst>
            <a:gd name="adj" fmla="val 5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bliqueBottomRight" zoom="95000"/>
          <a:lightRig rig="flat" dir="t"/>
        </a:scene3d>
        <a:sp3d extrusionH="381000"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6200000">
        <a:off x="1110870" y="277167"/>
        <a:ext cx="822493" cy="268159"/>
      </dsp:txXfrm>
    </dsp:sp>
    <dsp:sp modelId="{65620DCF-7CC9-41CF-8BB3-60CC80DBE3D6}">
      <dsp:nvSpPr>
        <dsp:cNvPr id="0" name=""/>
        <dsp:cNvSpPr/>
      </dsp:nvSpPr>
      <dsp:spPr>
        <a:xfrm rot="16200000" flipH="1">
          <a:off x="1321017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bliqueBottomRight" zoom="95000"/>
          <a:lightRig rig="flat" dir="t"/>
        </a:scene3d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58F528-B93B-4760-BC3C-61CC4AC5E1B1}">
      <dsp:nvSpPr>
        <dsp:cNvPr id="0" name=""/>
        <dsp:cNvSpPr/>
      </dsp:nvSpPr>
      <dsp:spPr>
        <a:xfrm>
          <a:off x="1656197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BottomRigh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O</a:t>
          </a:r>
        </a:p>
      </dsp:txBody>
      <dsp:txXfrm>
        <a:off x="1656197" y="0"/>
        <a:ext cx="998894" cy="1003041"/>
      </dsp:txXfrm>
    </dsp:sp>
    <dsp:sp modelId="{1600B17D-69D3-40D4-9259-A0BBDF09713D}">
      <dsp:nvSpPr>
        <dsp:cNvPr id="0" name=""/>
        <dsp:cNvSpPr/>
      </dsp:nvSpPr>
      <dsp:spPr>
        <a:xfrm>
          <a:off x="2738757" y="0"/>
          <a:ext cx="1340797" cy="1003041"/>
        </a:xfrm>
        <a:prstGeom prst="roundRect">
          <a:avLst>
            <a:gd name="adj" fmla="val 5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  <a:scene3d>
          <a:camera prst="obliqueBottomRight" zoom="95000"/>
          <a:lightRig rig="flat" dir="t"/>
        </a:scene3d>
        <a:sp3d extrusionH="381000"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6200000">
        <a:off x="2461590" y="277167"/>
        <a:ext cx="822493" cy="268159"/>
      </dsp:txXfrm>
    </dsp:sp>
    <dsp:sp modelId="{F222E4BF-B1CD-4DDB-BD6F-51B6C8F55AB3}">
      <dsp:nvSpPr>
        <dsp:cNvPr id="0" name=""/>
        <dsp:cNvSpPr/>
      </dsp:nvSpPr>
      <dsp:spPr>
        <a:xfrm rot="5400000" flipH="1" flipV="1">
          <a:off x="2708743" y="759551"/>
          <a:ext cx="147447" cy="201119"/>
        </a:xfrm>
        <a:prstGeom prst="flowChartExtract">
          <a:avLst/>
        </a:prstGeom>
        <a:solidFill>
          <a:srgbClr val="FF0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bliqueBottomRight" zoom="95000"/>
          <a:lightRig rig="flat" dir="t"/>
        </a:scene3d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9C22BE-2643-4C1B-B003-B689A110B4EB}">
      <dsp:nvSpPr>
        <dsp:cNvPr id="0" name=""/>
        <dsp:cNvSpPr/>
      </dsp:nvSpPr>
      <dsp:spPr>
        <a:xfrm>
          <a:off x="3006917" y="0"/>
          <a:ext cx="998894" cy="1003041"/>
        </a:xfrm>
        <a:prstGeom prst="rect">
          <a:avLst/>
        </a:prstGeom>
        <a:noFill/>
        <a:ln>
          <a:noFill/>
        </a:ln>
        <a:effectLst/>
        <a:scene3d>
          <a:camera prst="obliqueBottomRight" zoom="95000"/>
          <a:lightRig rig="flat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0" bIns="0" numCol="1" spcCol="1270" anchor="t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N</a:t>
          </a:r>
        </a:p>
      </dsp:txBody>
      <dsp:txXfrm>
        <a:off x="3006917" y="0"/>
        <a:ext cx="998894" cy="1003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20B7-A357-4A9E-8751-25E19784159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846A-9043-4741-9227-8BEBED816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1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0805"/>
      </p:ext>
    </p:extLst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2918"/>
      </p:ext>
    </p:extLst>
  </p:cSld>
  <p:clrMapOvr>
    <a:masterClrMapping/>
  </p:clrMapOvr>
  <p:transition spd="slow"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7857"/>
      </p:ext>
    </p:extLst>
  </p:cSld>
  <p:clrMapOvr>
    <a:masterClrMapping/>
  </p:clrMapOvr>
  <p:transition spd="slow"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03044"/>
      </p:ext>
    </p:extLst>
  </p:cSld>
  <p:clrMapOvr>
    <a:masterClrMapping/>
  </p:clrMapOvr>
  <p:transition spd="slow"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16950"/>
      </p:ext>
    </p:extLst>
  </p:cSld>
  <p:clrMapOvr>
    <a:masterClrMapping/>
  </p:clrMapOvr>
  <p:transition spd="slow">
    <p:pull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6513"/>
      </p:ext>
    </p:extLst>
  </p:cSld>
  <p:clrMapOvr>
    <a:masterClrMapping/>
  </p:clrMapOvr>
  <p:transition spd="slow">
    <p:pull dir="l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70544"/>
      </p:ext>
    </p:extLst>
  </p:cSld>
  <p:clrMapOvr>
    <a:masterClrMapping/>
  </p:clrMapOvr>
  <p:transition spd="slow">
    <p:pull dir="l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2544"/>
      </p:ext>
    </p:extLst>
  </p:cSld>
  <p:clrMapOvr>
    <a:masterClrMapping/>
  </p:clrMapOvr>
  <p:transition spd="slow">
    <p:pull dir="l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56607"/>
      </p:ext>
    </p:extLst>
  </p:cSld>
  <p:clrMapOvr>
    <a:masterClrMapping/>
  </p:clrMapOvr>
  <p:transition spd="slow">
    <p:pull dir="l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083"/>
      </p:ext>
    </p:extLst>
  </p:cSld>
  <p:clrMapOvr>
    <a:masterClrMapping/>
  </p:clrMapOvr>
  <p:transition spd="slow">
    <p:pull dir="l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81554"/>
      </p:ext>
    </p:extLst>
  </p:cSld>
  <p:clrMapOvr>
    <a:masterClrMapping/>
  </p:clrMapOvr>
  <p:transition spd="slow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7177"/>
      </p:ext>
    </p:extLst>
  </p:cSld>
  <p:clrMapOvr>
    <a:masterClrMapping/>
  </p:clrMapOvr>
  <p:transition spd="slow">
    <p:pull dir="l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79799"/>
      </p:ext>
    </p:extLst>
  </p:cSld>
  <p:clrMapOvr>
    <a:masterClrMapping/>
  </p:clrMapOvr>
  <p:transition spd="slow">
    <p:pull dir="l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52668"/>
      </p:ext>
    </p:extLst>
  </p:cSld>
  <p:clrMapOvr>
    <a:masterClrMapping/>
  </p:clrMapOvr>
  <p:transition spd="slow">
    <p:pull dir="l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37059"/>
      </p:ext>
    </p:extLst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63922"/>
      </p:ext>
    </p:extLst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3288"/>
      </p:ext>
    </p:extLst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2734"/>
      </p:ext>
    </p:extLst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94031"/>
      </p:ext>
    </p:extLst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17301"/>
      </p:ext>
    </p:extLst>
  </p:cSld>
  <p:clrMapOvr>
    <a:masterClrMapping/>
  </p:clrMapOvr>
  <p:transition spd="slow"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75265"/>
      </p:ext>
    </p:extLst>
  </p:cSld>
  <p:clrMapOvr>
    <a:masterClrMapping/>
  </p:clrMapOvr>
  <p:transition spd="slow"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73976"/>
      </p:ext>
    </p:extLst>
  </p:cSld>
  <p:clrMapOvr>
    <a:masterClrMapping/>
  </p:clrMapOvr>
  <p:transition spd="slow"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50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755-B206-432D-89AE-95154BC0DB4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5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ll dir="lu"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72700" y="986165"/>
            <a:ext cx="1446600" cy="1349405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13124" y="2895601"/>
            <a:ext cx="7391400" cy="147002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010401" y="5410200"/>
            <a:ext cx="3047999" cy="990600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softEdge rad="635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 anchorCtr="0"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K.V.S.Manikanta</a:t>
            </a:r>
          </a:p>
        </p:txBody>
      </p:sp>
    </p:spTree>
    <p:extLst>
      <p:ext uri="{BB962C8B-B14F-4D97-AF65-F5344CB8AC3E}">
        <p14:creationId xmlns:p14="http://schemas.microsoft.com/office/powerpoint/2010/main" val="23921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41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91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1851550" y="1371600"/>
            <a:ext cx="3048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66FF33"/>
                </a:solidFill>
                <a:latin typeface="Calibri"/>
              </a:rPr>
              <a:t>Int  ---&gt;  Binary: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1551" y="2133600"/>
            <a:ext cx="4257981" cy="1479476"/>
            <a:chOff x="327550" y="3707814"/>
            <a:chExt cx="4257981" cy="1479476"/>
          </a:xfrm>
        </p:grpSpPr>
        <p:sp>
          <p:nvSpPr>
            <p:cNvPr id="7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bin_num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0b0011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bin_num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bin_num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93578" y="2133601"/>
            <a:ext cx="3912294" cy="1033505"/>
            <a:chOff x="4969578" y="3707814"/>
            <a:chExt cx="3912294" cy="1033505"/>
          </a:xfrm>
        </p:grpSpPr>
        <p:sp>
          <p:nvSpPr>
            <p:cNvPr id="12" name="TextBox 11"/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3</a:t>
              </a: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'int'&gt;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51551" y="3886200"/>
            <a:ext cx="4257981" cy="1479476"/>
            <a:chOff x="327550" y="3707814"/>
            <a:chExt cx="4257981" cy="1479476"/>
          </a:xfrm>
        </p:grpSpPr>
        <p:sp>
          <p:nvSpPr>
            <p:cNvPr id="15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bin_num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01010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bin_num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bin_num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5978" y="3886201"/>
            <a:ext cx="3912294" cy="1587503"/>
            <a:chOff x="4969578" y="3707814"/>
            <a:chExt cx="3912294" cy="1587503"/>
          </a:xfrm>
        </p:grpSpPr>
        <p:sp>
          <p:nvSpPr>
            <p:cNvPr id="19" name="TextBox 18"/>
            <p:cNvSpPr txBox="1"/>
            <p:nvPr/>
          </p:nvSpPr>
          <p:spPr>
            <a:xfrm>
              <a:off x="4969578" y="4094988"/>
              <a:ext cx="3912294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srgbClr val="FF0000"/>
                  </a:solidFill>
                  <a:latin typeface="Calibri"/>
                </a:rPr>
                <a:t>SyntaxError: </a:t>
              </a:r>
              <a:r>
                <a:rPr lang="en-US" dirty="0">
                  <a:solidFill>
                    <a:prstClr val="white"/>
                  </a:solidFill>
                  <a:latin typeface="Calibri"/>
                </a:rPr>
                <a:t>leading zeros in decimal integer literals are not permitted; use an 0o prefix for octal integers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90700" y="5945832"/>
            <a:ext cx="550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alibri"/>
              </a:rPr>
              <a:t>NOTE:-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Here ‘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0b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’  and  ‘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0B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’, both are same.</a:t>
            </a:r>
            <a:endParaRPr lang="en-US" sz="2400" dirty="0">
              <a:solidFill>
                <a:srgbClr val="FFC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3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3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1851550" y="1371600"/>
            <a:ext cx="30480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66FF33"/>
                </a:solidFill>
              </a:rPr>
              <a:t>Int  ---&gt;  Octal: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5585" y="2131368"/>
            <a:ext cx="442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For octal, 8 is the base number.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6158" y="3414576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Oo021, 0O223344, 0o567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700" y="4114801"/>
            <a:ext cx="24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FF33"/>
                </a:solidFill>
                <a:latin typeface="Calibri"/>
              </a:rPr>
              <a:t>Let’s understand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8974" y="76778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  <a:latin typeface="Calibri"/>
              </a:rPr>
              <a:t>0o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021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583752" y="17453"/>
            <a:ext cx="633956" cy="783860"/>
            <a:chOff x="8024779" y="3344549"/>
            <a:chExt cx="633956" cy="783860"/>
          </a:xfrm>
        </p:grpSpPr>
        <p:grpSp>
          <p:nvGrpSpPr>
            <p:cNvPr id="30" name="Group 29"/>
            <p:cNvGrpSpPr/>
            <p:nvPr/>
          </p:nvGrpSpPr>
          <p:grpSpPr>
            <a:xfrm>
              <a:off x="8024779" y="3344549"/>
              <a:ext cx="633956" cy="750332"/>
              <a:chOff x="7316409" y="554212"/>
              <a:chExt cx="633956" cy="75033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7648588" y="923544"/>
                <a:ext cx="0" cy="381000"/>
              </a:xfrm>
              <a:prstGeom prst="straightConnector1">
                <a:avLst/>
              </a:prstGeom>
              <a:ln>
                <a:solidFill>
                  <a:srgbClr val="FF33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316409" y="554212"/>
                <a:ext cx="633956" cy="369332"/>
              </a:xfrm>
              <a:prstGeom prst="rect">
                <a:avLst/>
              </a:prstGeom>
              <a:noFill/>
              <a:ln>
                <a:solidFill>
                  <a:srgbClr val="DF41A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DF41AA"/>
                    </a:solidFill>
                    <a:latin typeface="Calibri"/>
                  </a:rPr>
                  <a:t>Data</a:t>
                </a: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8059684" y="4128409"/>
              <a:ext cx="564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672591" y="5029200"/>
          <a:ext cx="8858251" cy="149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4232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60000" dirty="0">
                          <a:solidFill>
                            <a:srgbClr val="C00000"/>
                          </a:solidFill>
                        </a:rPr>
                        <a:t>Notation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solidFill>
                            <a:srgbClr val="C00000"/>
                          </a:solidFill>
                        </a:rPr>
                        <a:t>n * 8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2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* 8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sz="24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* 2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Result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000" b="0" baseline="0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2000" dirty="0"/>
                        <a:t>0*8</a:t>
                      </a:r>
                      <a:r>
                        <a:rPr lang="en-US" sz="2000" baseline="60000" dirty="0"/>
                        <a:t>2 </a:t>
                      </a:r>
                      <a:r>
                        <a:rPr lang="en-US" sz="2000" baseline="0" dirty="0"/>
                        <a:t>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1800" dirty="0"/>
                        <a:t>    2*8</a:t>
                      </a:r>
                      <a:r>
                        <a:rPr lang="en-US" sz="1800" baseline="60000" dirty="0"/>
                        <a:t>1 </a:t>
                      </a:r>
                      <a:r>
                        <a:rPr lang="en-US" sz="1800" baseline="0" dirty="0"/>
                        <a:t> = 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   1*8</a:t>
                      </a:r>
                      <a:r>
                        <a:rPr lang="en-US" sz="1800" baseline="60000" dirty="0"/>
                        <a:t>0 </a:t>
                      </a:r>
                      <a:r>
                        <a:rPr lang="en-US" sz="1800" baseline="0" dirty="0"/>
                        <a:t>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0+16+1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4648960" y="2516676"/>
            <a:ext cx="5654799" cy="1914746"/>
            <a:chOff x="3124200" y="1949302"/>
            <a:chExt cx="5654799" cy="191474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124200" y="3864048"/>
              <a:ext cx="5654799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8778999" y="1949302"/>
              <a:ext cx="0" cy="1914746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48960" y="2516676"/>
            <a:ext cx="5654799" cy="1914746"/>
            <a:chOff x="3124200" y="1949302"/>
            <a:chExt cx="5654799" cy="191474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124200" y="3864048"/>
              <a:ext cx="5654799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8778999" y="1949302"/>
              <a:ext cx="0" cy="1914746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886158" y="2822449"/>
            <a:ext cx="428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Data must be in range of 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- 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7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066666" y="1198970"/>
            <a:ext cx="736677" cy="750332"/>
            <a:chOff x="7542665" y="1198970"/>
            <a:chExt cx="736677" cy="75033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911005" y="1198970"/>
              <a:ext cx="0" cy="38100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542665" y="1579970"/>
              <a:ext cx="736677" cy="369332"/>
            </a:xfrm>
            <a:prstGeom prst="rect">
              <a:avLst/>
            </a:prstGeom>
            <a:noFill/>
            <a:ln>
              <a:solidFill>
                <a:srgbClr val="DF41A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DF41AA"/>
                  </a:solidFill>
                  <a:latin typeface="Calibri"/>
                </a:rPr>
                <a:t>Prefix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766256" y="1198970"/>
              <a:ext cx="289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9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5" grpId="0"/>
      <p:bldP spid="9" grpId="0"/>
      <p:bldP spid="2" grpId="0"/>
      <p:bldP spid="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" y="247075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7" y="247075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1851550" y="1371600"/>
            <a:ext cx="3048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66FF33"/>
                </a:solidFill>
                <a:latin typeface="Calibri"/>
              </a:rPr>
              <a:t>Int  ---&gt;  Octal(8):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1551" y="2133600"/>
            <a:ext cx="4257981" cy="1479476"/>
            <a:chOff x="327550" y="3707814"/>
            <a:chExt cx="4257981" cy="1479476"/>
          </a:xfrm>
        </p:grpSpPr>
        <p:sp>
          <p:nvSpPr>
            <p:cNvPr id="7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oct_num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0o021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oct_num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oct_num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93578" y="2133601"/>
            <a:ext cx="3912294" cy="1033505"/>
            <a:chOff x="4969578" y="3707814"/>
            <a:chExt cx="3912294" cy="1033505"/>
          </a:xfrm>
        </p:grpSpPr>
        <p:sp>
          <p:nvSpPr>
            <p:cNvPr id="12" name="TextBox 11"/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17</a:t>
              </a: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'int'&gt;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51551" y="3886200"/>
            <a:ext cx="4257981" cy="1479476"/>
            <a:chOff x="327550" y="3707814"/>
            <a:chExt cx="4257981" cy="1479476"/>
          </a:xfrm>
        </p:grpSpPr>
        <p:sp>
          <p:nvSpPr>
            <p:cNvPr id="15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oct_num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0O678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oct_num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oct_num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5978" y="3886201"/>
            <a:ext cx="3912294" cy="1033505"/>
            <a:chOff x="4969578" y="3707814"/>
            <a:chExt cx="3912294" cy="1033505"/>
          </a:xfrm>
        </p:grpSpPr>
        <p:sp>
          <p:nvSpPr>
            <p:cNvPr id="19" name="TextBox 18"/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srgbClr val="FF0000"/>
                  </a:solidFill>
                  <a:latin typeface="Calibri"/>
                </a:rPr>
                <a:t>SyntaxError: </a:t>
              </a:r>
              <a:r>
                <a:rPr lang="en-US" dirty="0">
                  <a:solidFill>
                    <a:prstClr val="white"/>
                  </a:solidFill>
                  <a:latin typeface="Calibri"/>
                </a:rPr>
                <a:t>invalid digit '8' in octal literal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90701" y="5945832"/>
            <a:ext cx="559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alibri"/>
              </a:rPr>
              <a:t>NOTE:-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Here ‘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0o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’  and  ‘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0O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’, both are same.</a:t>
            </a:r>
            <a:endParaRPr lang="en-US" sz="2400" dirty="0">
              <a:solidFill>
                <a:srgbClr val="FFC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3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3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1851550" y="1371600"/>
            <a:ext cx="3482450" cy="759767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66FF33"/>
                </a:solidFill>
              </a:rPr>
              <a:t>Int  ---&gt;  Hexadecimal: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5585" y="2131368"/>
            <a:ext cx="5669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For Hexadecimal, 16 is the base number.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6158" y="3414576"/>
            <a:ext cx="425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0x021, 0X09fed, 0x567891ace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1550" y="5260849"/>
            <a:ext cx="24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FF33"/>
                </a:solidFill>
                <a:latin typeface="Calibri"/>
              </a:rPr>
              <a:t>Let’s understand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8973" y="767786"/>
            <a:ext cx="898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  <a:latin typeface="Calibri"/>
              </a:rPr>
              <a:t>0x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583752" y="17453"/>
            <a:ext cx="633956" cy="783860"/>
            <a:chOff x="8024779" y="3344549"/>
            <a:chExt cx="633956" cy="783860"/>
          </a:xfrm>
        </p:grpSpPr>
        <p:grpSp>
          <p:nvGrpSpPr>
            <p:cNvPr id="30" name="Group 29"/>
            <p:cNvGrpSpPr/>
            <p:nvPr/>
          </p:nvGrpSpPr>
          <p:grpSpPr>
            <a:xfrm>
              <a:off x="8024779" y="3344549"/>
              <a:ext cx="633956" cy="750332"/>
              <a:chOff x="7316409" y="554212"/>
              <a:chExt cx="633956" cy="75033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7648588" y="923544"/>
                <a:ext cx="0" cy="381000"/>
              </a:xfrm>
              <a:prstGeom prst="straightConnector1">
                <a:avLst/>
              </a:prstGeom>
              <a:ln>
                <a:solidFill>
                  <a:srgbClr val="FF33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316409" y="554212"/>
                <a:ext cx="633956" cy="369332"/>
              </a:xfrm>
              <a:prstGeom prst="rect">
                <a:avLst/>
              </a:prstGeom>
              <a:noFill/>
              <a:ln>
                <a:solidFill>
                  <a:srgbClr val="DF41A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DF41AA"/>
                    </a:solidFill>
                    <a:latin typeface="Calibri"/>
                  </a:rPr>
                  <a:t>Data</a:t>
                </a: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8059684" y="4128409"/>
              <a:ext cx="564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066666" y="1198970"/>
            <a:ext cx="736677" cy="750332"/>
            <a:chOff x="7542665" y="1198970"/>
            <a:chExt cx="736677" cy="750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911005" y="1198970"/>
              <a:ext cx="0" cy="38100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42665" y="1579970"/>
              <a:ext cx="736677" cy="369332"/>
            </a:xfrm>
            <a:prstGeom prst="rect">
              <a:avLst/>
            </a:prstGeom>
            <a:noFill/>
            <a:ln>
              <a:solidFill>
                <a:srgbClr val="DF41A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DF41AA"/>
                  </a:solidFill>
                  <a:latin typeface="Calibri"/>
                </a:rPr>
                <a:t>Prefix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766256" y="1198970"/>
              <a:ext cx="289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62910" y="2717964"/>
            <a:ext cx="5654799" cy="2803380"/>
            <a:chOff x="3124200" y="1949302"/>
            <a:chExt cx="5654799" cy="191474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124200" y="3864048"/>
              <a:ext cx="5654799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8778999" y="1949302"/>
              <a:ext cx="0" cy="1914746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564582" y="2721223"/>
            <a:ext cx="5654799" cy="2803380"/>
            <a:chOff x="3124200" y="1949302"/>
            <a:chExt cx="5654799" cy="191474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124200" y="3864048"/>
              <a:ext cx="5654799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8778999" y="1949302"/>
              <a:ext cx="0" cy="1914746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886158" y="2822449"/>
            <a:ext cx="676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Data must be in range of 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– 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9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&amp;  ( 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– 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 or  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A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– 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F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51550" y="6019801"/>
            <a:ext cx="4930250" cy="461665"/>
            <a:chOff x="327550" y="5181600"/>
            <a:chExt cx="4930250" cy="461665"/>
          </a:xfrm>
        </p:grpSpPr>
        <p:sp>
          <p:nvSpPr>
            <p:cNvPr id="36" name="TextBox 35"/>
            <p:cNvSpPr txBox="1"/>
            <p:nvPr/>
          </p:nvSpPr>
          <p:spPr>
            <a:xfrm>
              <a:off x="327550" y="5181600"/>
              <a:ext cx="3804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66FF33"/>
                  </a:solidFill>
                  <a:latin typeface="Calibri"/>
                </a:rPr>
                <a:t>For more details  -- next slide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96462" y="5261148"/>
              <a:ext cx="1061338" cy="302568"/>
            </a:xfrm>
            <a:prstGeom prst="rightArrow">
              <a:avLst/>
            </a:prstGeom>
            <a:solidFill>
              <a:srgbClr val="FF33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85585" y="4040833"/>
            <a:ext cx="485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Here ‘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0x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’  and  ‘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0X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’, both are same.</a:t>
            </a:r>
            <a:endParaRPr lang="en-US" sz="2400" dirty="0">
              <a:solidFill>
                <a:srgbClr val="FFC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5" grpId="0"/>
      <p:bldP spid="9" grpId="0"/>
      <p:bldP spid="2" grpId="0"/>
      <p:bldP spid="3" grpId="0"/>
      <p:bldP spid="2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7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836920" y="36576"/>
          <a:ext cx="48006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sz="2000" b="1" dirty="0"/>
                        <a:t>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sz="2000" b="1" dirty="0"/>
                        <a:t>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sz="2000" b="1" dirty="0"/>
                        <a:t>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sz="2000" b="1" dirty="0"/>
                        <a:t> 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sz="2000" b="1" dirty="0"/>
                        <a:t> 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sz="2000" b="1" dirty="0"/>
                        <a:t> 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51550" y="1676401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66FF33"/>
                </a:solidFill>
                <a:latin typeface="Calibri"/>
              </a:rPr>
              <a:t>Examples: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5334001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0x567891ace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962401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0X09fed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5165" y="6019801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alibri"/>
              </a:rPr>
              <a:t>23211875022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5165" y="324307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alibri"/>
              </a:rPr>
              <a:t>33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05164" y="4648200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alibri"/>
              </a:rPr>
              <a:t>40941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1" y="260908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0x021</a:t>
            </a:r>
          </a:p>
        </p:txBody>
      </p:sp>
    </p:spTree>
    <p:extLst>
      <p:ext uri="{BB962C8B-B14F-4D97-AF65-F5344CB8AC3E}">
        <p14:creationId xmlns:p14="http://schemas.microsoft.com/office/powerpoint/2010/main" val="5461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5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5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213777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We will stores data by various forms in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prstClr val="white"/>
              </a:solidFill>
              <a:latin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But whenever we try to print  those values in respective variables, PVM ( python virtual machine ) will returns values in the form of </a:t>
            </a:r>
            <a:r>
              <a:rPr lang="en-US" sz="2400" b="1" u="sng" dirty="0">
                <a:solidFill>
                  <a:srgbClr val="FFC000"/>
                </a:solidFill>
                <a:latin typeface="Calibri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110850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43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93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1851550" y="1371600"/>
            <a:ext cx="36348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float  ---&gt;  Float Values: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2885585" y="2131368"/>
            <a:ext cx="768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Any number that having a floating point or fractional part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F3DE71-868F-1E2E-A200-825320C91300}"/>
              </a:ext>
            </a:extLst>
          </p:cNvPr>
          <p:cNvGrpSpPr/>
          <p:nvPr/>
        </p:nvGrpSpPr>
        <p:grpSpPr>
          <a:xfrm>
            <a:off x="1851551" y="3048000"/>
            <a:ext cx="4257981" cy="1479476"/>
            <a:chOff x="327550" y="3707814"/>
            <a:chExt cx="4257981" cy="1479476"/>
          </a:xfrm>
        </p:grpSpPr>
        <p:sp>
          <p:nvSpPr>
            <p:cNvPr id="24" name="Subtitle 10">
              <a:extLst>
                <a:ext uri="{FF2B5EF4-FFF2-40B4-BE49-F238E27FC236}">
                  <a16:creationId xmlns:a16="http://schemas.microsoft.com/office/drawing/2014/main" id="{FC1E291A-C923-1020-74E0-566FFAF1DAE3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Rounded Rectangle 8">
              <a:extLst>
                <a:ext uri="{FF2B5EF4-FFF2-40B4-BE49-F238E27FC236}">
                  <a16:creationId xmlns:a16="http://schemas.microsoft.com/office/drawing/2014/main" id="{12975DFE-5C30-0826-B5BA-F2CC43E1A517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4661C7-EC6D-DC6C-FCCF-E90195E5FE64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b="1" dirty="0" err="1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fnum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10.0</a:t>
              </a:r>
              <a:endParaRPr lang="en-US" sz="1600" dirty="0">
                <a:solidFill>
                  <a:prstClr val="white"/>
                </a:solidFill>
                <a:latin typeface="Lucida Sans Typewriter" panose="020B0509030504030204" pitchFamily="49" charset="0"/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b="1" dirty="0" err="1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fnum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b="1" dirty="0" err="1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fnum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9A78C6-139F-5BB3-D3DF-9873DB280945}"/>
              </a:ext>
            </a:extLst>
          </p:cNvPr>
          <p:cNvGrpSpPr/>
          <p:nvPr/>
        </p:nvGrpSpPr>
        <p:grpSpPr>
          <a:xfrm>
            <a:off x="6493578" y="3048001"/>
            <a:ext cx="3912294" cy="1033505"/>
            <a:chOff x="4969578" y="3707814"/>
            <a:chExt cx="3912294" cy="10335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D37636-B9E1-A432-5EAD-E8F8F3D90BD8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10.0</a:t>
              </a: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&lt;class ‘float'&gt;</a:t>
              </a:r>
            </a:p>
          </p:txBody>
        </p:sp>
        <p:sp>
          <p:nvSpPr>
            <p:cNvPr id="29" name="Rounded Rectangle 12">
              <a:extLst>
                <a:ext uri="{FF2B5EF4-FFF2-40B4-BE49-F238E27FC236}">
                  <a16:creationId xmlns:a16="http://schemas.microsoft.com/office/drawing/2014/main" id="{5B8951CC-D264-DE18-2808-192DE47400C4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3916D3-F44F-C8F6-220D-74EC4B81F969}"/>
              </a:ext>
            </a:extLst>
          </p:cNvPr>
          <p:cNvGrpSpPr/>
          <p:nvPr/>
        </p:nvGrpSpPr>
        <p:grpSpPr>
          <a:xfrm>
            <a:off x="1851551" y="4800600"/>
            <a:ext cx="4257981" cy="1479476"/>
            <a:chOff x="327550" y="3707814"/>
            <a:chExt cx="4257981" cy="1479476"/>
          </a:xfrm>
        </p:grpSpPr>
        <p:sp>
          <p:nvSpPr>
            <p:cNvPr id="31" name="Subtitle 10">
              <a:extLst>
                <a:ext uri="{FF2B5EF4-FFF2-40B4-BE49-F238E27FC236}">
                  <a16:creationId xmlns:a16="http://schemas.microsoft.com/office/drawing/2014/main" id="{A4CD81ED-19CC-E030-073B-D21EF2901523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ounded Rectangle 15">
              <a:extLst>
                <a:ext uri="{FF2B5EF4-FFF2-40B4-BE49-F238E27FC236}">
                  <a16:creationId xmlns:a16="http://schemas.microsoft.com/office/drawing/2014/main" id="{2DB863ED-DE23-02FE-661B-09440DBCE485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ECBB13-3BFC-9241-A9E2-C7BA4115FAFD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b="1" dirty="0" err="1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fnum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15.5 + 2</a:t>
              </a:r>
              <a:endParaRPr lang="en-US" sz="1600" dirty="0">
                <a:solidFill>
                  <a:prstClr val="white"/>
                </a:solidFill>
                <a:latin typeface="Lucida Sans Typewriter" panose="020B0509030504030204" pitchFamily="49" charset="0"/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b="1" dirty="0" err="1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fnum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b="1" dirty="0" err="1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fnum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50FC44-F53E-5911-18DD-90E663781CEA}"/>
              </a:ext>
            </a:extLst>
          </p:cNvPr>
          <p:cNvGrpSpPr/>
          <p:nvPr/>
        </p:nvGrpSpPr>
        <p:grpSpPr>
          <a:xfrm>
            <a:off x="6645978" y="4800600"/>
            <a:ext cx="3912294" cy="1310504"/>
            <a:chOff x="5121978" y="4800600"/>
            <a:chExt cx="3912294" cy="13105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610958-FC30-B9E2-ED08-BAF9338CF6B9}"/>
                </a:ext>
              </a:extLst>
            </p:cNvPr>
            <p:cNvSpPr txBox="1"/>
            <p:nvPr/>
          </p:nvSpPr>
          <p:spPr>
            <a:xfrm>
              <a:off x="5121978" y="5187774"/>
              <a:ext cx="3912294" cy="923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17.5</a:t>
              </a: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&lt;class ‘float'&gt;</a:t>
              </a: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Rounded Rectangle 19">
              <a:extLst>
                <a:ext uri="{FF2B5EF4-FFF2-40B4-BE49-F238E27FC236}">
                  <a16:creationId xmlns:a16="http://schemas.microsoft.com/office/drawing/2014/main" id="{1F8D7D71-381B-245B-6F47-769388CCEB2A}"/>
                </a:ext>
              </a:extLst>
            </p:cNvPr>
            <p:cNvSpPr/>
            <p:nvPr/>
          </p:nvSpPr>
          <p:spPr>
            <a:xfrm>
              <a:off x="7857744" y="4800600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4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1851550" y="1371600"/>
            <a:ext cx="34824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str  ---&gt;  String: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280EEF-F731-4A41-EDE1-7CAF4E2F94CB}"/>
              </a:ext>
            </a:extLst>
          </p:cNvPr>
          <p:cNvGrpSpPr/>
          <p:nvPr/>
        </p:nvGrpSpPr>
        <p:grpSpPr>
          <a:xfrm>
            <a:off x="1851551" y="2065610"/>
            <a:ext cx="4257981" cy="1479476"/>
            <a:chOff x="327550" y="3707814"/>
            <a:chExt cx="4257981" cy="1479476"/>
          </a:xfrm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C0F3BA38-6586-997B-D5AA-913F4D232547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id="{4E8B8C15-6D66-D692-6CCD-3BB25C8A0861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C15857-5400-EDB9-9446-52FE80598C18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'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python'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D7B997-8DED-3470-9EFA-A317CD06074E}"/>
              </a:ext>
            </a:extLst>
          </p:cNvPr>
          <p:cNvGrpSpPr/>
          <p:nvPr/>
        </p:nvGrpSpPr>
        <p:grpSpPr>
          <a:xfrm>
            <a:off x="6493578" y="2065611"/>
            <a:ext cx="3912294" cy="1033505"/>
            <a:chOff x="4969578" y="3707814"/>
            <a:chExt cx="3912294" cy="10335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13542-B235-FD9E-DBBE-FF9030BC1E2A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9E4DA8E-D878-9C52-4FE9-0AD8857826D8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D63335-BD1F-91BD-5675-12B984BA205E}"/>
              </a:ext>
            </a:extLst>
          </p:cNvPr>
          <p:cNvGrpSpPr/>
          <p:nvPr/>
        </p:nvGrpSpPr>
        <p:grpSpPr>
          <a:xfrm>
            <a:off x="1854656" y="4401377"/>
            <a:ext cx="4257981" cy="1479476"/>
            <a:chOff x="327550" y="3707814"/>
            <a:chExt cx="4257981" cy="1479476"/>
          </a:xfrm>
        </p:grpSpPr>
        <p:sp>
          <p:nvSpPr>
            <p:cNvPr id="17" name="Subtitle 10">
              <a:extLst>
                <a:ext uri="{FF2B5EF4-FFF2-40B4-BE49-F238E27FC236}">
                  <a16:creationId xmlns:a16="http://schemas.microsoft.com/office/drawing/2014/main" id="{59CBAF90-8A16-A12D-836B-527F5004648B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8" name="Rounded Rectangle 6">
              <a:extLst>
                <a:ext uri="{FF2B5EF4-FFF2-40B4-BE49-F238E27FC236}">
                  <a16:creationId xmlns:a16="http://schemas.microsoft.com/office/drawing/2014/main" id="{6242E3E7-F788-9599-E984-4FF7356C230C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CDC6AC-4529-D42F-7D0D-58E98C908809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"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python"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466780-9445-3C0E-2971-68C2E0881955}"/>
              </a:ext>
            </a:extLst>
          </p:cNvPr>
          <p:cNvGrpSpPr/>
          <p:nvPr/>
        </p:nvGrpSpPr>
        <p:grpSpPr>
          <a:xfrm>
            <a:off x="6496683" y="4401378"/>
            <a:ext cx="3912294" cy="1033505"/>
            <a:chOff x="4969578" y="3707814"/>
            <a:chExt cx="3912294" cy="10335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147F38-D845-BEAF-F89F-306289717EB2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4F6EFF9F-0012-9A97-A911-CA1FB5F10C8A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9344D2-BE2C-4958-8430-B911BA7826FB}"/>
              </a:ext>
            </a:extLst>
          </p:cNvPr>
          <p:cNvGrpSpPr/>
          <p:nvPr/>
        </p:nvGrpSpPr>
        <p:grpSpPr>
          <a:xfrm>
            <a:off x="1854655" y="2050052"/>
            <a:ext cx="4257981" cy="1479476"/>
            <a:chOff x="327550" y="3707814"/>
            <a:chExt cx="4257981" cy="1479476"/>
          </a:xfrm>
        </p:grpSpPr>
        <p:sp>
          <p:nvSpPr>
            <p:cNvPr id="38" name="Subtitle 10">
              <a:extLst>
                <a:ext uri="{FF2B5EF4-FFF2-40B4-BE49-F238E27FC236}">
                  <a16:creationId xmlns:a16="http://schemas.microsoft.com/office/drawing/2014/main" id="{2C0445F6-BBE4-80A9-89AE-60945DBAF5F9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9" name="Rounded Rectangle 6">
              <a:extLst>
                <a:ext uri="{FF2B5EF4-FFF2-40B4-BE49-F238E27FC236}">
                  <a16:creationId xmlns:a16="http://schemas.microsoft.com/office/drawing/2014/main" id="{557E72F8-1C72-8C36-9069-86799F31A569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CD4DA4-A8F5-B7AC-687F-7BAB6B13E107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'''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''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'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746FB-FBCF-A29E-ABF1-703208FF805F}"/>
              </a:ext>
            </a:extLst>
          </p:cNvPr>
          <p:cNvGrpSpPr/>
          <p:nvPr/>
        </p:nvGrpSpPr>
        <p:grpSpPr>
          <a:xfrm>
            <a:off x="6496682" y="2050053"/>
            <a:ext cx="3912294" cy="1033505"/>
            <a:chOff x="4969578" y="3707814"/>
            <a:chExt cx="3912294" cy="103350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21BE6-043D-CE83-12CA-FFA0F7DD053D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43" name="Rounded Rectangle 10">
              <a:extLst>
                <a:ext uri="{FF2B5EF4-FFF2-40B4-BE49-F238E27FC236}">
                  <a16:creationId xmlns:a16="http://schemas.microsoft.com/office/drawing/2014/main" id="{7CADD9DC-1DBC-FDEF-B9FF-F446AB51A373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683CB4-C3EC-4A8F-76AA-973953313A04}"/>
              </a:ext>
            </a:extLst>
          </p:cNvPr>
          <p:cNvGrpSpPr/>
          <p:nvPr/>
        </p:nvGrpSpPr>
        <p:grpSpPr>
          <a:xfrm>
            <a:off x="1857760" y="4385819"/>
            <a:ext cx="4257981" cy="1479476"/>
            <a:chOff x="327550" y="3707814"/>
            <a:chExt cx="4257981" cy="1479476"/>
          </a:xfrm>
        </p:grpSpPr>
        <p:sp>
          <p:nvSpPr>
            <p:cNvPr id="45" name="Subtitle 10">
              <a:extLst>
                <a:ext uri="{FF2B5EF4-FFF2-40B4-BE49-F238E27FC236}">
                  <a16:creationId xmlns:a16="http://schemas.microsoft.com/office/drawing/2014/main" id="{3785EB93-042F-E424-3A9D-C348EE32EACC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6" name="Rounded Rectangle 6">
              <a:extLst>
                <a:ext uri="{FF2B5EF4-FFF2-40B4-BE49-F238E27FC236}">
                  <a16:creationId xmlns:a16="http://schemas.microsoft.com/office/drawing/2014/main" id="{66BBFF27-0617-3D30-F7F9-E6A10B60E177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294B200-00BC-10F1-4AA6-BB245CD4F309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"""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""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"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0EFE0D-E671-BB32-B8D6-AAC7ED50AB85}"/>
              </a:ext>
            </a:extLst>
          </p:cNvPr>
          <p:cNvGrpSpPr/>
          <p:nvPr/>
        </p:nvGrpSpPr>
        <p:grpSpPr>
          <a:xfrm>
            <a:off x="6499787" y="4385820"/>
            <a:ext cx="3912294" cy="1033505"/>
            <a:chOff x="4969578" y="3707814"/>
            <a:chExt cx="3912294" cy="1033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69CAB3-07E9-A83F-7B36-15C33900967A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82F93351-8BF1-6EA0-A7E8-B86F2D40FDF0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0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7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1851550" y="1371600"/>
            <a:ext cx="34824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str  ---&gt;  String: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2885585" y="2131368"/>
            <a:ext cx="728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The data, that can be represented in between Quotes.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50807-F352-3EED-3BBB-3047674B1C8B}"/>
              </a:ext>
            </a:extLst>
          </p:cNvPr>
          <p:cNvSpPr txBox="1"/>
          <p:nvPr/>
        </p:nvSpPr>
        <p:spPr>
          <a:xfrm>
            <a:off x="2886159" y="2822449"/>
            <a:ext cx="7030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It accepts any letter or character,  whatever you see </a:t>
            </a:r>
          </a:p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     on your keyboard.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01AA-4B01-426D-0746-75599742AE26}"/>
              </a:ext>
            </a:extLst>
          </p:cNvPr>
          <p:cNvSpPr txBox="1"/>
          <p:nvPr/>
        </p:nvSpPr>
        <p:spPr>
          <a:xfrm>
            <a:off x="2885584" y="3928861"/>
            <a:ext cx="624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Quote’s must be in same type while choosing.</a:t>
            </a:r>
            <a:endParaRPr lang="en-US" sz="2400" dirty="0">
              <a:solidFill>
                <a:srgbClr val="FFC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380CB-1AF0-109C-E806-F1F7382D910E}"/>
              </a:ext>
            </a:extLst>
          </p:cNvPr>
          <p:cNvSpPr txBox="1"/>
          <p:nvPr/>
        </p:nvSpPr>
        <p:spPr>
          <a:xfrm>
            <a:off x="2885584" y="4665941"/>
            <a:ext cx="715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Single Quotes or Double Quotes both are acceptable.</a:t>
            </a:r>
            <a:endParaRPr lang="en-US" sz="2400" dirty="0">
              <a:solidFill>
                <a:srgbClr val="FFC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D50FB-171E-33A8-9117-7E5853E749AB}"/>
              </a:ext>
            </a:extLst>
          </p:cNvPr>
          <p:cNvSpPr txBox="1"/>
          <p:nvPr/>
        </p:nvSpPr>
        <p:spPr>
          <a:xfrm>
            <a:off x="2879357" y="5480185"/>
            <a:ext cx="6412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3 - Single Quotes or 3 - Double Quotes are also </a:t>
            </a:r>
          </a:p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     acceptable.</a:t>
            </a:r>
            <a:endParaRPr lang="en-US" sz="2400" dirty="0">
              <a:solidFill>
                <a:srgbClr val="FFC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/>
      <p:bldP spid="13" grpId="0"/>
      <p:bldP spid="16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7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1851550" y="1371600"/>
            <a:ext cx="34824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str  ---&gt;  String: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280EEF-F731-4A41-EDE1-7CAF4E2F94CB}"/>
              </a:ext>
            </a:extLst>
          </p:cNvPr>
          <p:cNvGrpSpPr/>
          <p:nvPr/>
        </p:nvGrpSpPr>
        <p:grpSpPr>
          <a:xfrm>
            <a:off x="1851551" y="2065610"/>
            <a:ext cx="4257981" cy="1479476"/>
            <a:chOff x="327550" y="3707814"/>
            <a:chExt cx="4257981" cy="1479476"/>
          </a:xfrm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C0F3BA38-6586-997B-D5AA-913F4D232547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id="{4E8B8C15-6D66-D692-6CCD-3BB25C8A0861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C15857-5400-EDB9-9446-52FE80598C18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'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python'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D7B997-8DED-3470-9EFA-A317CD06074E}"/>
              </a:ext>
            </a:extLst>
          </p:cNvPr>
          <p:cNvGrpSpPr/>
          <p:nvPr/>
        </p:nvGrpSpPr>
        <p:grpSpPr>
          <a:xfrm>
            <a:off x="6493578" y="2065611"/>
            <a:ext cx="3912294" cy="1033505"/>
            <a:chOff x="4969578" y="3707814"/>
            <a:chExt cx="3912294" cy="10335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13542-B235-FD9E-DBBE-FF9030BC1E2A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9E4DA8E-D878-9C52-4FE9-0AD8857826D8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D63335-BD1F-91BD-5675-12B984BA205E}"/>
              </a:ext>
            </a:extLst>
          </p:cNvPr>
          <p:cNvGrpSpPr/>
          <p:nvPr/>
        </p:nvGrpSpPr>
        <p:grpSpPr>
          <a:xfrm>
            <a:off x="1854656" y="4401377"/>
            <a:ext cx="4257981" cy="1479476"/>
            <a:chOff x="327550" y="3707814"/>
            <a:chExt cx="4257981" cy="1479476"/>
          </a:xfrm>
        </p:grpSpPr>
        <p:sp>
          <p:nvSpPr>
            <p:cNvPr id="17" name="Subtitle 10">
              <a:extLst>
                <a:ext uri="{FF2B5EF4-FFF2-40B4-BE49-F238E27FC236}">
                  <a16:creationId xmlns:a16="http://schemas.microsoft.com/office/drawing/2014/main" id="{59CBAF90-8A16-A12D-836B-527F5004648B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8" name="Rounded Rectangle 6">
              <a:extLst>
                <a:ext uri="{FF2B5EF4-FFF2-40B4-BE49-F238E27FC236}">
                  <a16:creationId xmlns:a16="http://schemas.microsoft.com/office/drawing/2014/main" id="{6242E3E7-F788-9599-E984-4FF7356C230C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CDC6AC-4529-D42F-7D0D-58E98C908809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"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python"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466780-9445-3C0E-2971-68C2E0881955}"/>
              </a:ext>
            </a:extLst>
          </p:cNvPr>
          <p:cNvGrpSpPr/>
          <p:nvPr/>
        </p:nvGrpSpPr>
        <p:grpSpPr>
          <a:xfrm>
            <a:off x="6496683" y="4401378"/>
            <a:ext cx="3912294" cy="1033505"/>
            <a:chOff x="4969578" y="3707814"/>
            <a:chExt cx="3912294" cy="10335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147F38-D845-BEAF-F89F-306289717EB2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4F6EFF9F-0012-9A97-A911-CA1FB5F10C8A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9344D2-BE2C-4958-8430-B911BA7826FB}"/>
              </a:ext>
            </a:extLst>
          </p:cNvPr>
          <p:cNvGrpSpPr/>
          <p:nvPr/>
        </p:nvGrpSpPr>
        <p:grpSpPr>
          <a:xfrm>
            <a:off x="1854655" y="2050052"/>
            <a:ext cx="4257981" cy="1479476"/>
            <a:chOff x="327550" y="3707814"/>
            <a:chExt cx="4257981" cy="1479476"/>
          </a:xfrm>
        </p:grpSpPr>
        <p:sp>
          <p:nvSpPr>
            <p:cNvPr id="38" name="Subtitle 10">
              <a:extLst>
                <a:ext uri="{FF2B5EF4-FFF2-40B4-BE49-F238E27FC236}">
                  <a16:creationId xmlns:a16="http://schemas.microsoft.com/office/drawing/2014/main" id="{2C0445F6-BBE4-80A9-89AE-60945DBAF5F9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9" name="Rounded Rectangle 6">
              <a:extLst>
                <a:ext uri="{FF2B5EF4-FFF2-40B4-BE49-F238E27FC236}">
                  <a16:creationId xmlns:a16="http://schemas.microsoft.com/office/drawing/2014/main" id="{557E72F8-1C72-8C36-9069-86799F31A569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CD4DA4-A8F5-B7AC-687F-7BAB6B13E107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'''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''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'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9746FB-FBCF-A29E-ABF1-703208FF805F}"/>
              </a:ext>
            </a:extLst>
          </p:cNvPr>
          <p:cNvGrpSpPr/>
          <p:nvPr/>
        </p:nvGrpSpPr>
        <p:grpSpPr>
          <a:xfrm>
            <a:off x="6496682" y="2050053"/>
            <a:ext cx="3912294" cy="1033505"/>
            <a:chOff x="4969578" y="3707814"/>
            <a:chExt cx="3912294" cy="103350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21BE6-043D-CE83-12CA-FFA0F7DD053D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43" name="Rounded Rectangle 10">
              <a:extLst>
                <a:ext uri="{FF2B5EF4-FFF2-40B4-BE49-F238E27FC236}">
                  <a16:creationId xmlns:a16="http://schemas.microsoft.com/office/drawing/2014/main" id="{7CADD9DC-1DBC-FDEF-B9FF-F446AB51A373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683CB4-C3EC-4A8F-76AA-973953313A04}"/>
              </a:ext>
            </a:extLst>
          </p:cNvPr>
          <p:cNvGrpSpPr/>
          <p:nvPr/>
        </p:nvGrpSpPr>
        <p:grpSpPr>
          <a:xfrm>
            <a:off x="1857760" y="4385819"/>
            <a:ext cx="4257981" cy="1479476"/>
            <a:chOff x="327550" y="3707814"/>
            <a:chExt cx="4257981" cy="1479476"/>
          </a:xfrm>
        </p:grpSpPr>
        <p:sp>
          <p:nvSpPr>
            <p:cNvPr id="45" name="Subtitle 10">
              <a:extLst>
                <a:ext uri="{FF2B5EF4-FFF2-40B4-BE49-F238E27FC236}">
                  <a16:creationId xmlns:a16="http://schemas.microsoft.com/office/drawing/2014/main" id="{3785EB93-042F-E424-3A9D-C348EE32EACC}"/>
                </a:ext>
              </a:extLst>
            </p:cNvPr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6" name="Rounded Rectangle 6">
              <a:extLst>
                <a:ext uri="{FF2B5EF4-FFF2-40B4-BE49-F238E27FC236}">
                  <a16:creationId xmlns:a16="http://schemas.microsoft.com/office/drawing/2014/main" id="{66BBFF27-0617-3D30-F7F9-E6A10B60E177}"/>
                </a:ext>
              </a:extLst>
            </p:cNvPr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294B200-00BC-10F1-4AA6-BB245CD4F309}"/>
                </a:ext>
              </a:extLst>
            </p:cNvPr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"""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python</a:t>
              </a:r>
              <a:r>
                <a:rPr lang="en-US" sz="1600" dirty="0">
                  <a:solidFill>
                    <a:srgbClr val="FFFF00"/>
                  </a:solidFill>
                  <a:highlight>
                    <a:srgbClr val="000000"/>
                  </a:highlight>
                  <a:latin typeface="Lucida Sans Typewriter" panose="020B0509030504030204" pitchFamily="49" charset="0"/>
                </a:rPr>
                <a:t>""</a:t>
              </a:r>
              <a:r>
                <a:rPr lang="en-US" sz="1600" dirty="0">
                  <a:solidFill>
                    <a:srgbClr val="FFFF00"/>
                  </a:solidFill>
                  <a:latin typeface="Lucida Sans Typewriter" panose="020B0509030504030204" pitchFamily="49" charset="0"/>
                </a:rPr>
                <a:t>"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a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0EFE0D-E671-BB32-B8D6-AAC7ED50AB85}"/>
              </a:ext>
            </a:extLst>
          </p:cNvPr>
          <p:cNvGrpSpPr/>
          <p:nvPr/>
        </p:nvGrpSpPr>
        <p:grpSpPr>
          <a:xfrm>
            <a:off x="6499787" y="4385820"/>
            <a:ext cx="3912294" cy="1033505"/>
            <a:chOff x="4969578" y="3707814"/>
            <a:chExt cx="3912294" cy="1033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69CAB3-07E9-A83F-7B36-15C33900967A}"/>
                </a:ext>
              </a:extLst>
            </p:cNvPr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python</a:t>
              </a:r>
              <a:endParaRPr lang="en-US" dirty="0">
                <a:solidFill>
                  <a:prstClr val="white"/>
                </a:solidFill>
                <a:latin typeface="Calibri"/>
              </a:endParaRP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'str'&gt;</a:t>
              </a:r>
            </a:p>
          </p:txBody>
        </p: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82F93351-8BF1-6EA0-A7E8-B86F2D40FDF0}"/>
                </a:ext>
              </a:extLst>
            </p:cNvPr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400300" y="1600200"/>
            <a:ext cx="7391400" cy="3657600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Data Types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133601"/>
            <a:ext cx="2362200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7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Types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1851550" y="1371600"/>
            <a:ext cx="34824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  ---&gt;  </a:t>
            </a:r>
            <a:r>
              <a:rPr lang="en-US" sz="2800" b="1" dirty="0">
                <a:solidFill>
                  <a:srgbClr val="66FF33"/>
                </a:solidFill>
                <a:latin typeface="Calibri"/>
              </a:rPr>
              <a:t>Index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C39191-8320-6AE7-A826-99E22F094FFB}"/>
              </a:ext>
            </a:extLst>
          </p:cNvPr>
          <p:cNvGrpSpPr/>
          <p:nvPr/>
        </p:nvGrpSpPr>
        <p:grpSpPr>
          <a:xfrm>
            <a:off x="3361542" y="2903618"/>
            <a:ext cx="8069949" cy="1003041"/>
            <a:chOff x="816487" y="3575763"/>
            <a:chExt cx="8069949" cy="1003041"/>
          </a:xfrm>
        </p:grpSpPr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A60E211A-903A-DF08-4DC4-4BEB9D10D2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46760413"/>
                </p:ext>
              </p:extLst>
            </p:nvPr>
          </p:nvGraphicFramePr>
          <p:xfrm>
            <a:off x="816487" y="3575763"/>
            <a:ext cx="4116873" cy="10030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D3A0B60F-CE10-7B50-2B6B-CB302288C0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7805025"/>
                </p:ext>
              </p:extLst>
            </p:nvPr>
          </p:nvGraphicFramePr>
          <p:xfrm>
            <a:off x="4769563" y="3575763"/>
            <a:ext cx="4116873" cy="10030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5" name="Flowchart: Extract 24">
              <a:extLst>
                <a:ext uri="{FF2B5EF4-FFF2-40B4-BE49-F238E27FC236}">
                  <a16:creationId xmlns:a16="http://schemas.microsoft.com/office/drawing/2014/main" id="{B2140AB8-DD12-D264-F77E-BC8451A7C4F3}"/>
                </a:ext>
              </a:extLst>
            </p:cNvPr>
            <p:cNvSpPr/>
            <p:nvPr/>
          </p:nvSpPr>
          <p:spPr>
            <a:xfrm rot="5400000">
              <a:off x="4759077" y="4321179"/>
              <a:ext cx="147447" cy="201119"/>
            </a:xfrm>
            <a:prstGeom prst="flowChartExtract">
              <a:avLst/>
            </a:prstGeom>
            <a:solidFill>
              <a:srgbClr val="FF0000"/>
            </a:solidFill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33A711-68FE-A35E-D2ED-E022B0D9BA72}"/>
              </a:ext>
            </a:extLst>
          </p:cNvPr>
          <p:cNvGrpSpPr/>
          <p:nvPr/>
        </p:nvGrpSpPr>
        <p:grpSpPr>
          <a:xfrm>
            <a:off x="877647" y="4120048"/>
            <a:ext cx="8069949" cy="1003041"/>
            <a:chOff x="877647" y="4120048"/>
            <a:chExt cx="8069949" cy="1003041"/>
          </a:xfrm>
        </p:grpSpPr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DA0BDF60-812E-40F0-A4D6-91A8C35324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0451739"/>
                </p:ext>
              </p:extLst>
            </p:nvPr>
          </p:nvGraphicFramePr>
          <p:xfrm>
            <a:off x="877647" y="4120048"/>
            <a:ext cx="4116873" cy="10030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29" name="Diagram 28">
              <a:extLst>
                <a:ext uri="{FF2B5EF4-FFF2-40B4-BE49-F238E27FC236}">
                  <a16:creationId xmlns:a16="http://schemas.microsoft.com/office/drawing/2014/main" id="{82230F6B-B8F7-6662-B71C-AD3108533F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7232962"/>
                </p:ext>
              </p:extLst>
            </p:nvPr>
          </p:nvGraphicFramePr>
          <p:xfrm>
            <a:off x="4830723" y="4120048"/>
            <a:ext cx="4116873" cy="10030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31" name="Flowchart: Extract 30">
              <a:extLst>
                <a:ext uri="{FF2B5EF4-FFF2-40B4-BE49-F238E27FC236}">
                  <a16:creationId xmlns:a16="http://schemas.microsoft.com/office/drawing/2014/main" id="{4808F780-2685-1076-3C13-42CA7FC13598}"/>
                </a:ext>
              </a:extLst>
            </p:cNvPr>
            <p:cNvSpPr/>
            <p:nvPr/>
          </p:nvSpPr>
          <p:spPr>
            <a:xfrm rot="16200000" flipH="1">
              <a:off x="4820237" y="4865464"/>
              <a:ext cx="147447" cy="201119"/>
            </a:xfrm>
            <a:prstGeom prst="flowChartExtract">
              <a:avLst/>
            </a:prstGeom>
            <a:solidFill>
              <a:srgbClr val="FF0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803FA4C-F405-BCD5-BD2C-39C4810AC267}"/>
              </a:ext>
            </a:extLst>
          </p:cNvPr>
          <p:cNvSpPr txBox="1"/>
          <p:nvPr/>
        </p:nvSpPr>
        <p:spPr>
          <a:xfrm>
            <a:off x="3620768" y="2363418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 0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363B4-335C-04EE-EE46-0D4E74EEAC07}"/>
              </a:ext>
            </a:extLst>
          </p:cNvPr>
          <p:cNvSpPr txBox="1"/>
          <p:nvPr/>
        </p:nvSpPr>
        <p:spPr>
          <a:xfrm>
            <a:off x="4954582" y="2372959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 1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2C2A1-6750-ED99-EFB9-F6D76DD57D60}"/>
              </a:ext>
            </a:extLst>
          </p:cNvPr>
          <p:cNvSpPr txBox="1"/>
          <p:nvPr/>
        </p:nvSpPr>
        <p:spPr>
          <a:xfrm>
            <a:off x="6283113" y="2372959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 2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DB5650-6781-D396-5C5D-271257391153}"/>
              </a:ext>
            </a:extLst>
          </p:cNvPr>
          <p:cNvSpPr txBox="1"/>
          <p:nvPr/>
        </p:nvSpPr>
        <p:spPr>
          <a:xfrm>
            <a:off x="7624114" y="2366431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 3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17DAA-4719-04F5-A3D1-E27EA6B2BB37}"/>
              </a:ext>
            </a:extLst>
          </p:cNvPr>
          <p:cNvSpPr txBox="1"/>
          <p:nvPr/>
        </p:nvSpPr>
        <p:spPr>
          <a:xfrm>
            <a:off x="8914601" y="2358019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 4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89A126-EE26-DB54-EABA-E39371B0A914}"/>
              </a:ext>
            </a:extLst>
          </p:cNvPr>
          <p:cNvSpPr txBox="1"/>
          <p:nvPr/>
        </p:nvSpPr>
        <p:spPr>
          <a:xfrm>
            <a:off x="10187823" y="2366430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 5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2B5442-1941-AFB8-05E5-EF16A6B08E2A}"/>
              </a:ext>
            </a:extLst>
          </p:cNvPr>
          <p:cNvSpPr txBox="1"/>
          <p:nvPr/>
        </p:nvSpPr>
        <p:spPr>
          <a:xfrm>
            <a:off x="1253286" y="5044226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-6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91C01E-38A0-51B5-5902-1743DBB94CA6}"/>
              </a:ext>
            </a:extLst>
          </p:cNvPr>
          <p:cNvSpPr txBox="1"/>
          <p:nvPr/>
        </p:nvSpPr>
        <p:spPr>
          <a:xfrm>
            <a:off x="2587100" y="5053767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-5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A7F33D-BC6E-0402-45B0-F4148984F712}"/>
              </a:ext>
            </a:extLst>
          </p:cNvPr>
          <p:cNvSpPr txBox="1"/>
          <p:nvPr/>
        </p:nvSpPr>
        <p:spPr>
          <a:xfrm>
            <a:off x="3915631" y="5053767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-4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424A2E-DE1D-57AA-B58D-037D01D9AE5C}"/>
              </a:ext>
            </a:extLst>
          </p:cNvPr>
          <p:cNvSpPr txBox="1"/>
          <p:nvPr/>
        </p:nvSpPr>
        <p:spPr>
          <a:xfrm>
            <a:off x="5256632" y="5047239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-3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222EEE-96C1-852C-CAA0-FE5190CAF171}"/>
              </a:ext>
            </a:extLst>
          </p:cNvPr>
          <p:cNvSpPr txBox="1"/>
          <p:nvPr/>
        </p:nvSpPr>
        <p:spPr>
          <a:xfrm>
            <a:off x="6547119" y="5038827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-2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669890-E673-6200-BE68-0168F8ED64E5}"/>
              </a:ext>
            </a:extLst>
          </p:cNvPr>
          <p:cNvSpPr txBox="1"/>
          <p:nvPr/>
        </p:nvSpPr>
        <p:spPr>
          <a:xfrm>
            <a:off x="7820341" y="5047238"/>
            <a:ext cx="77444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200" b="1" dirty="0">
                <a:ln w="9525">
                  <a:noFill/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Sans Typewriter" panose="020B0509030504030204" pitchFamily="49" charset="0"/>
              </a:rPr>
              <a:t>-1</a:t>
            </a:r>
            <a:endParaRPr lang="en-IN" b="1" dirty="0">
              <a:ln w="9525">
                <a:noFill/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99ADD73-B95C-699C-D82A-3B026667A1A1}"/>
              </a:ext>
            </a:extLst>
          </p:cNvPr>
          <p:cNvSpPr/>
          <p:nvPr/>
        </p:nvSpPr>
        <p:spPr>
          <a:xfrm>
            <a:off x="9336076" y="4160105"/>
            <a:ext cx="1978277" cy="922925"/>
          </a:xfrm>
          <a:custGeom>
            <a:avLst/>
            <a:gdLst>
              <a:gd name="connsiteX0" fmla="*/ 0 w 3555999"/>
              <a:gd name="connsiteY0" fmla="*/ 1244600 h 3555999"/>
              <a:gd name="connsiteX1" fmla="*/ 1778000 w 3555999"/>
              <a:gd name="connsiteY1" fmla="*/ 0 h 3555999"/>
              <a:gd name="connsiteX2" fmla="*/ 3555999 w 3555999"/>
              <a:gd name="connsiteY2" fmla="*/ 1244600 h 3555999"/>
              <a:gd name="connsiteX3" fmla="*/ 2666999 w 3555999"/>
              <a:gd name="connsiteY3" fmla="*/ 1244600 h 3555999"/>
              <a:gd name="connsiteX4" fmla="*/ 2666999 w 3555999"/>
              <a:gd name="connsiteY4" fmla="*/ 3555999 h 3555999"/>
              <a:gd name="connsiteX5" fmla="*/ 889000 w 3555999"/>
              <a:gd name="connsiteY5" fmla="*/ 3555999 h 3555999"/>
              <a:gd name="connsiteX6" fmla="*/ 889000 w 3555999"/>
              <a:gd name="connsiteY6" fmla="*/ 1244600 h 3555999"/>
              <a:gd name="connsiteX7" fmla="*/ 0 w 3555999"/>
              <a:gd name="connsiteY7" fmla="*/ 1244600 h 355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5999" h="3555999">
                <a:moveTo>
                  <a:pt x="1244600" y="3555999"/>
                </a:moveTo>
                <a:lnTo>
                  <a:pt x="0" y="1777999"/>
                </a:lnTo>
                <a:lnTo>
                  <a:pt x="1244600" y="0"/>
                </a:lnTo>
                <a:lnTo>
                  <a:pt x="1244600" y="889000"/>
                </a:lnTo>
                <a:lnTo>
                  <a:pt x="3555999" y="889000"/>
                </a:lnTo>
                <a:lnTo>
                  <a:pt x="3555999" y="2666999"/>
                </a:lnTo>
                <a:lnTo>
                  <a:pt x="1244600" y="2666999"/>
                </a:lnTo>
                <a:lnTo>
                  <a:pt x="1244600" y="3555999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0356" tIns="1337056" rIns="448056" bIns="1337056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b="1" kern="1200" dirty="0">
                <a:latin typeface="Lucida Sans Typewriter" panose="020B0509030504030204" pitchFamily="49" charset="0"/>
              </a:rPr>
              <a:t>R-L</a:t>
            </a:r>
            <a:endParaRPr lang="en-IN" sz="6300" b="1" kern="1200" dirty="0">
              <a:latin typeface="Lucida Sans Typewriter" panose="020B0509030504030204" pitchFamily="49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04930D-374A-C4C4-5ADD-91280D5CF586}"/>
              </a:ext>
            </a:extLst>
          </p:cNvPr>
          <p:cNvSpPr/>
          <p:nvPr/>
        </p:nvSpPr>
        <p:spPr>
          <a:xfrm>
            <a:off x="998067" y="2983734"/>
            <a:ext cx="1947038" cy="922925"/>
          </a:xfrm>
          <a:custGeom>
            <a:avLst/>
            <a:gdLst>
              <a:gd name="connsiteX0" fmla="*/ 0 w 3555999"/>
              <a:gd name="connsiteY0" fmla="*/ 1244600 h 3555999"/>
              <a:gd name="connsiteX1" fmla="*/ 1778000 w 3555999"/>
              <a:gd name="connsiteY1" fmla="*/ 0 h 3555999"/>
              <a:gd name="connsiteX2" fmla="*/ 3555999 w 3555999"/>
              <a:gd name="connsiteY2" fmla="*/ 1244600 h 3555999"/>
              <a:gd name="connsiteX3" fmla="*/ 2666999 w 3555999"/>
              <a:gd name="connsiteY3" fmla="*/ 1244600 h 3555999"/>
              <a:gd name="connsiteX4" fmla="*/ 2666999 w 3555999"/>
              <a:gd name="connsiteY4" fmla="*/ 3555999 h 3555999"/>
              <a:gd name="connsiteX5" fmla="*/ 889000 w 3555999"/>
              <a:gd name="connsiteY5" fmla="*/ 3555999 h 3555999"/>
              <a:gd name="connsiteX6" fmla="*/ 889000 w 3555999"/>
              <a:gd name="connsiteY6" fmla="*/ 1244600 h 3555999"/>
              <a:gd name="connsiteX7" fmla="*/ 0 w 3555999"/>
              <a:gd name="connsiteY7" fmla="*/ 1244600 h 355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5999" h="3555999">
                <a:moveTo>
                  <a:pt x="2311399" y="0"/>
                </a:moveTo>
                <a:lnTo>
                  <a:pt x="3555999" y="1778000"/>
                </a:lnTo>
                <a:lnTo>
                  <a:pt x="2311399" y="3555999"/>
                </a:lnTo>
                <a:lnTo>
                  <a:pt x="2311399" y="2666999"/>
                </a:lnTo>
                <a:lnTo>
                  <a:pt x="0" y="2666999"/>
                </a:lnTo>
                <a:lnTo>
                  <a:pt x="0" y="889000"/>
                </a:lnTo>
                <a:lnTo>
                  <a:pt x="2311399" y="889000"/>
                </a:lnTo>
                <a:lnTo>
                  <a:pt x="2311399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8056" tIns="1337056" rIns="1070357" bIns="1337056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b="1" kern="1200" dirty="0"/>
              <a:t>L-R</a:t>
            </a:r>
            <a:endParaRPr lang="en-IN" sz="6300" b="1" kern="1200" dirty="0"/>
          </a:p>
        </p:txBody>
      </p:sp>
      <p:sp>
        <p:nvSpPr>
          <p:cNvPr id="5" name="Subtitle 33">
            <a:extLst>
              <a:ext uri="{FF2B5EF4-FFF2-40B4-BE49-F238E27FC236}">
                <a16:creationId xmlns:a16="http://schemas.microsoft.com/office/drawing/2014/main" id="{681C9D2A-C1A4-7A0D-586D-55BCAE8F12AB}"/>
              </a:ext>
            </a:extLst>
          </p:cNvPr>
          <p:cNvSpPr txBox="1">
            <a:spLocks/>
          </p:cNvSpPr>
          <p:nvPr/>
        </p:nvSpPr>
        <p:spPr>
          <a:xfrm>
            <a:off x="6953028" y="623894"/>
            <a:ext cx="34824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+ve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2893FF-032A-D417-0A7A-26747C8A98E1}"/>
              </a:ext>
            </a:extLst>
          </p:cNvPr>
          <p:cNvCxnSpPr>
            <a:cxnSpLocks/>
          </p:cNvCxnSpPr>
          <p:nvPr/>
        </p:nvCxnSpPr>
        <p:spPr>
          <a:xfrm flipV="1">
            <a:off x="7820341" y="1182757"/>
            <a:ext cx="0" cy="1072110"/>
          </a:xfrm>
          <a:prstGeom prst="straightConnector1">
            <a:avLst/>
          </a:prstGeom>
          <a:ln w="85725" cmpd="sng">
            <a:solidFill>
              <a:srgbClr val="FFC00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33">
            <a:extLst>
              <a:ext uri="{FF2B5EF4-FFF2-40B4-BE49-F238E27FC236}">
                <a16:creationId xmlns:a16="http://schemas.microsoft.com/office/drawing/2014/main" id="{C15ED387-932E-3B4A-89F8-586A35D004FD}"/>
              </a:ext>
            </a:extLst>
          </p:cNvPr>
          <p:cNvSpPr txBox="1">
            <a:spLocks/>
          </p:cNvSpPr>
          <p:nvPr/>
        </p:nvSpPr>
        <p:spPr>
          <a:xfrm>
            <a:off x="3843696" y="5895340"/>
            <a:ext cx="34824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latin typeface="Calibri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ve index</a:t>
            </a:r>
          </a:p>
        </p:txBody>
      </p:sp>
    </p:spTree>
    <p:extLst>
      <p:ext uri="{BB962C8B-B14F-4D97-AF65-F5344CB8AC3E}">
        <p14:creationId xmlns:p14="http://schemas.microsoft.com/office/powerpoint/2010/main" val="11097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5" grpId="0"/>
      <p:bldP spid="36" grpId="0"/>
      <p:bldP spid="37" grpId="0"/>
      <p:bldP spid="38" grpId="0"/>
      <p:bldP spid="39" grpId="0"/>
      <p:bldP spid="40" grpId="0"/>
      <p:bldP spid="47" grpId="0"/>
      <p:bldP spid="48" grpId="0"/>
      <p:bldP spid="49" grpId="0"/>
      <p:bldP spid="50" grpId="0"/>
      <p:bldP spid="51" grpId="0"/>
      <p:bldP spid="52" grpId="0"/>
      <p:bldP spid="59" grpId="0" animBg="1"/>
      <p:bldP spid="60" grpId="0" animBg="1"/>
      <p:bldP spid="5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53525" y="1596874"/>
            <a:ext cx="1084950" cy="1012054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324224" y="3536862"/>
            <a:ext cx="5543550" cy="110251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753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BCB-C89B-E24C-09A5-0432AFA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BEE9-79CD-4C69-3DA5-DF0D76A3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967" y="1905001"/>
            <a:ext cx="82296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7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8" y="203286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51551" y="3707814"/>
            <a:ext cx="4257981" cy="1479476"/>
            <a:chOff x="327550" y="3707814"/>
            <a:chExt cx="4257981" cy="1479476"/>
          </a:xfrm>
        </p:grpSpPr>
        <p:sp>
          <p:nvSpPr>
            <p:cNvPr id="6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55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93578" y="3707815"/>
            <a:ext cx="3912294" cy="1033505"/>
            <a:chOff x="4969578" y="3707814"/>
            <a:chExt cx="3912294" cy="1033505"/>
          </a:xfrm>
        </p:grpSpPr>
        <p:sp>
          <p:nvSpPr>
            <p:cNvPr id="10" name="TextBox 9"/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55</a:t>
              </a: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'int'&gt;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2999326"/>
            <a:ext cx="2514601" cy="870346"/>
            <a:chOff x="0" y="0"/>
            <a:chExt cx="2175867" cy="870346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" name="Chevron 4"/>
            <p:cNvSpPr/>
            <p:nvPr/>
          </p:nvSpPr>
          <p:spPr>
            <a:xfrm>
              <a:off x="0" y="0"/>
              <a:ext cx="2175867" cy="8703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Calibri"/>
                </a:rPr>
                <a:t>Scenario</a:t>
              </a:r>
              <a:endParaRPr lang="en-US" sz="20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6" name="Chevron 4"/>
            <p:cNvSpPr/>
            <p:nvPr/>
          </p:nvSpPr>
          <p:spPr>
            <a:xfrm>
              <a:off x="435173" y="0"/>
              <a:ext cx="1305521" cy="87034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Chevron 7"/>
          <p:cNvSpPr/>
          <p:nvPr/>
        </p:nvSpPr>
        <p:spPr>
          <a:xfrm>
            <a:off x="4800600" y="3006150"/>
            <a:ext cx="2514600" cy="870346"/>
          </a:xfrm>
          <a:prstGeom prst="chevron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tIns="36576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/>
              </a:rPr>
              <a:t>Classification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15199" y="2993770"/>
            <a:ext cx="2590795" cy="870346"/>
            <a:chOff x="283667" y="0"/>
            <a:chExt cx="2175867" cy="870346"/>
          </a:xfrm>
        </p:grpSpPr>
        <p:sp>
          <p:nvSpPr>
            <p:cNvPr id="11" name="Chevron 10"/>
            <p:cNvSpPr/>
            <p:nvPr/>
          </p:nvSpPr>
          <p:spPr>
            <a:xfrm>
              <a:off x="283667" y="0"/>
              <a:ext cx="2175867" cy="870346"/>
            </a:xfrm>
            <a:prstGeom prst="chevron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Fundamental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Data Types</a:t>
              </a:r>
            </a:p>
          </p:txBody>
        </p:sp>
        <p:sp>
          <p:nvSpPr>
            <p:cNvPr id="12" name="Chevron 4"/>
            <p:cNvSpPr/>
            <p:nvPr/>
          </p:nvSpPr>
          <p:spPr>
            <a:xfrm>
              <a:off x="724280" y="85418"/>
              <a:ext cx="1305521" cy="71929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75037" y="1065092"/>
            <a:ext cx="23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College Students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58923" y="1065092"/>
            <a:ext cx="368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Int, float, str, bool, complex</a:t>
            </a:r>
            <a:endParaRPr lang="en-US" sz="2400" b="1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0230" y="5257800"/>
            <a:ext cx="2981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Way’s of classification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91839" y="1815536"/>
            <a:ext cx="274320" cy="1183790"/>
            <a:chOff x="2216075" y="1747669"/>
            <a:chExt cx="274320" cy="118379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353235" y="2017059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2216075" y="1747669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59800" y="1809980"/>
            <a:ext cx="274320" cy="1183790"/>
            <a:chOff x="6635800" y="1809980"/>
            <a:chExt cx="274320" cy="118379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772960" y="2079370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6635800" y="1809980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33878" y="3864116"/>
            <a:ext cx="274320" cy="1183790"/>
            <a:chOff x="4309878" y="3864116"/>
            <a:chExt cx="274320" cy="118379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447038" y="3864116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Flowchart: Connector 45"/>
            <p:cNvSpPr/>
            <p:nvPr/>
          </p:nvSpPr>
          <p:spPr>
            <a:xfrm flipV="1">
              <a:off x="4309878" y="4773586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8600" y="2590800"/>
            <a:ext cx="4114800" cy="2747510"/>
            <a:chOff x="420624" y="2438400"/>
            <a:chExt cx="4114800" cy="2747510"/>
          </a:xfrm>
        </p:grpSpPr>
        <p:pic>
          <p:nvPicPr>
            <p:cNvPr id="1026" name="Picture 2" descr="College students, university education concept, people illustr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24" y="2784086"/>
              <a:ext cx="4114800" cy="2401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3166872" y="2438400"/>
              <a:ext cx="12192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  <a:latin typeface="Calibri"/>
                </a:rPr>
                <a:t>scenario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89704" y="4816578"/>
              <a:ext cx="177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10F46"/>
                  </a:solidFill>
                  <a:latin typeface="Calibri"/>
                </a:rPr>
                <a:t>College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56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459901" y="1877005"/>
            <a:ext cx="7239000" cy="4114800"/>
            <a:chOff x="1088136" y="1828800"/>
            <a:chExt cx="7239000" cy="411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088136" y="1828800"/>
              <a:ext cx="7239000" cy="4114800"/>
              <a:chOff x="1088136" y="1828800"/>
              <a:chExt cx="7239000" cy="41148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088136" y="1828800"/>
                <a:ext cx="7239000" cy="41148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1788731" y="2549653"/>
                <a:ext cx="4112831" cy="3047787"/>
                <a:chOff x="1788731" y="2549653"/>
                <a:chExt cx="4112831" cy="3047787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803526" y="3578031"/>
                  <a:ext cx="4098036" cy="461665"/>
                  <a:chOff x="1905000" y="2819400"/>
                  <a:chExt cx="4098036" cy="461665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905000" y="2819400"/>
                    <a:ext cx="107766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C10F46"/>
                        </a:solidFill>
                        <a:latin typeface="Calibri"/>
                      </a:rPr>
                      <a:t>Roll No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175641" y="2819400"/>
                    <a:ext cx="2827395" cy="461665"/>
                    <a:chOff x="3175641" y="2290678"/>
                    <a:chExt cx="2827395" cy="461665"/>
                  </a:xfrm>
                </p:grpSpPr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175641" y="2290678"/>
                      <a:ext cx="2664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C10F46"/>
                          </a:solidFill>
                          <a:latin typeface="Calibri"/>
                        </a:rPr>
                        <a:t>:</a:t>
                      </a:r>
                    </a:p>
                  </p:txBody>
                </p: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3412236" y="2606040"/>
                      <a:ext cx="2590800" cy="0"/>
                    </a:xfrm>
                    <a:prstGeom prst="line">
                      <a:avLst/>
                    </a:prstGeom>
                    <a:ln w="28575">
                      <a:solidFill>
                        <a:srgbClr val="C10F4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1788731" y="2549653"/>
                  <a:ext cx="4112831" cy="461665"/>
                  <a:chOff x="1890205" y="2290678"/>
                  <a:chExt cx="4112831" cy="461665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890205" y="2290678"/>
                    <a:ext cx="9300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C10F46"/>
                        </a:solidFill>
                        <a:latin typeface="Calibri"/>
                      </a:rPr>
                      <a:t>Name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175641" y="2290678"/>
                    <a:ext cx="2827395" cy="461665"/>
                    <a:chOff x="3175641" y="2290678"/>
                    <a:chExt cx="2827395" cy="461665"/>
                  </a:xfrm>
                </p:grpSpPr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175641" y="2290678"/>
                      <a:ext cx="2664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C10F46"/>
                          </a:solidFill>
                          <a:latin typeface="Calibri"/>
                        </a:rPr>
                        <a:t>:</a:t>
                      </a:r>
                    </a:p>
                  </p:txBody>
                </p: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3412236" y="2606040"/>
                      <a:ext cx="2590800" cy="0"/>
                    </a:xfrm>
                    <a:prstGeom prst="line">
                      <a:avLst/>
                    </a:prstGeom>
                    <a:ln w="28575">
                      <a:solidFill>
                        <a:srgbClr val="C10F4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788731" y="3088969"/>
                  <a:ext cx="4112831" cy="461666"/>
                  <a:chOff x="1890205" y="3319057"/>
                  <a:chExt cx="4112831" cy="461666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890205" y="3319058"/>
                    <a:ext cx="10536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C10F46"/>
                        </a:solidFill>
                        <a:latin typeface="Calibri"/>
                      </a:rPr>
                      <a:t>Branch</a:t>
                    </a:r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175641" y="3319057"/>
                    <a:ext cx="2827395" cy="461665"/>
                    <a:chOff x="3175641" y="2290678"/>
                    <a:chExt cx="2827395" cy="461665"/>
                  </a:xfrm>
                </p:grpSpPr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175641" y="2290678"/>
                      <a:ext cx="2664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C10F46"/>
                          </a:solidFill>
                          <a:latin typeface="Calibri"/>
                        </a:rPr>
                        <a:t>:</a:t>
                      </a:r>
                    </a:p>
                  </p:txBody>
                </p: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3412236" y="2606040"/>
                      <a:ext cx="2590800" cy="0"/>
                    </a:xfrm>
                    <a:prstGeom prst="line">
                      <a:avLst/>
                    </a:prstGeom>
                    <a:ln w="28575">
                      <a:solidFill>
                        <a:srgbClr val="C10F4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1788731" y="4073226"/>
                  <a:ext cx="4112831" cy="461665"/>
                  <a:chOff x="1890205" y="3814251"/>
                  <a:chExt cx="4112831" cy="461665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890205" y="3814251"/>
                    <a:ext cx="8533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C10F46"/>
                        </a:solidFill>
                        <a:latin typeface="Calibri"/>
                      </a:rPr>
                      <a:t>CGPA</a:t>
                    </a: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175641" y="3814251"/>
                    <a:ext cx="2827395" cy="461665"/>
                    <a:chOff x="3175641" y="2290678"/>
                    <a:chExt cx="2827395" cy="461665"/>
                  </a:xfrm>
                </p:grpSpPr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75641" y="2290678"/>
                      <a:ext cx="2664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C10F46"/>
                          </a:solidFill>
                          <a:latin typeface="Calibri"/>
                        </a:rPr>
                        <a:t>:</a:t>
                      </a:r>
                    </a:p>
                  </p:txBody>
                </p: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3412236" y="2606040"/>
                      <a:ext cx="2590800" cy="0"/>
                    </a:xfrm>
                    <a:prstGeom prst="line">
                      <a:avLst/>
                    </a:prstGeom>
                    <a:ln w="28575">
                      <a:solidFill>
                        <a:srgbClr val="C10F4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788731" y="4602374"/>
                  <a:ext cx="4112831" cy="461666"/>
                  <a:chOff x="1890205" y="4343399"/>
                  <a:chExt cx="4112831" cy="461666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90205" y="4343400"/>
                    <a:ext cx="312380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C10F46"/>
                        </a:solidFill>
                        <a:latin typeface="Calibri"/>
                      </a:rPr>
                      <a:t>Have Library Account..?</a:t>
                    </a:r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5014009" y="4343399"/>
                    <a:ext cx="989027" cy="461665"/>
                    <a:chOff x="5014009" y="4343399"/>
                    <a:chExt cx="989027" cy="461665"/>
                  </a:xfrm>
                </p:grpSpPr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5014009" y="4343399"/>
                      <a:ext cx="2664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C10F46"/>
                          </a:solidFill>
                          <a:latin typeface="Calibri"/>
                        </a:rPr>
                        <a:t>:</a:t>
                      </a:r>
                    </a:p>
                  </p:txBody>
                </p: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5250604" y="4658761"/>
                      <a:ext cx="752432" cy="0"/>
                    </a:xfrm>
                    <a:prstGeom prst="line">
                      <a:avLst/>
                    </a:prstGeom>
                    <a:ln w="28575">
                      <a:solidFill>
                        <a:srgbClr val="C10F4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1803526" y="5135775"/>
                  <a:ext cx="4098036" cy="461665"/>
                  <a:chOff x="1905000" y="4876800"/>
                  <a:chExt cx="4098036" cy="461665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905000" y="4876800"/>
                    <a:ext cx="29269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C10F46"/>
                        </a:solidFill>
                        <a:latin typeface="Calibri"/>
                      </a:rPr>
                      <a:t>Membership in NSS..?</a:t>
                    </a:r>
                  </a:p>
                </p:txBody>
              </p: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014009" y="4876800"/>
                    <a:ext cx="989027" cy="461665"/>
                    <a:chOff x="5014009" y="4343399"/>
                    <a:chExt cx="989027" cy="461665"/>
                  </a:xfrm>
                </p:grpSpPr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014009" y="4343399"/>
                      <a:ext cx="2664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rgbClr val="C10F46"/>
                          </a:solidFill>
                          <a:latin typeface="Calibri"/>
                        </a:rPr>
                        <a:t>:</a:t>
                      </a:r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5250604" y="4658761"/>
                      <a:ext cx="752432" cy="0"/>
                    </a:xfrm>
                    <a:prstGeom prst="line">
                      <a:avLst/>
                    </a:prstGeom>
                    <a:ln w="28575">
                      <a:solidFill>
                        <a:srgbClr val="C10F4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47" name="TextBox 46"/>
            <p:cNvSpPr txBox="1"/>
            <p:nvPr/>
          </p:nvSpPr>
          <p:spPr>
            <a:xfrm>
              <a:off x="2911599" y="1905000"/>
              <a:ext cx="3592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>
                  <a:solidFill>
                    <a:srgbClr val="FF0000"/>
                  </a:solidFill>
                  <a:latin typeface="Calibri"/>
                </a:rPr>
                <a:t>Student Basic Details Form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3648" y="2548160"/>
            <a:ext cx="1739168" cy="3050713"/>
            <a:chOff x="3825371" y="2511568"/>
            <a:chExt cx="1739168" cy="3050713"/>
          </a:xfrm>
        </p:grpSpPr>
        <p:sp>
          <p:nvSpPr>
            <p:cNvPr id="52" name="TextBox 51"/>
            <p:cNvSpPr txBox="1"/>
            <p:nvPr/>
          </p:nvSpPr>
          <p:spPr>
            <a:xfrm>
              <a:off x="3825371" y="2511568"/>
              <a:ext cx="1561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Manikanta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25371" y="3540057"/>
              <a:ext cx="962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00321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25371" y="3054008"/>
              <a:ext cx="6367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EEE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5371" y="4043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7.5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40457" y="4569533"/>
              <a:ext cx="624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YES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22447" y="5100616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NO</a:t>
              </a: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7614560" y="3807480"/>
            <a:ext cx="727838" cy="0"/>
          </a:xfrm>
          <a:prstGeom prst="straightConnector1">
            <a:avLst/>
          </a:prstGeom>
          <a:ln>
            <a:solidFill>
              <a:srgbClr val="CCFF33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612477" y="4261700"/>
            <a:ext cx="727838" cy="0"/>
          </a:xfrm>
          <a:prstGeom prst="straightConnector1">
            <a:avLst/>
          </a:prstGeom>
          <a:ln>
            <a:solidFill>
              <a:srgbClr val="CCFF33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ight Brace 66"/>
          <p:cNvSpPr/>
          <p:nvPr/>
        </p:nvSpPr>
        <p:spPr>
          <a:xfrm>
            <a:off x="7617608" y="2676071"/>
            <a:ext cx="484784" cy="829056"/>
          </a:xfrm>
          <a:prstGeom prst="rightBrace">
            <a:avLst>
              <a:gd name="adj1" fmla="val 20907"/>
              <a:gd name="adj2" fmla="val 50000"/>
            </a:avLst>
          </a:prstGeom>
          <a:ln>
            <a:solidFill>
              <a:srgbClr val="CCFF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ight Brace 87"/>
          <p:cNvSpPr/>
          <p:nvPr/>
        </p:nvSpPr>
        <p:spPr>
          <a:xfrm>
            <a:off x="7612477" y="4713491"/>
            <a:ext cx="484784" cy="829056"/>
          </a:xfrm>
          <a:prstGeom prst="rightBrace">
            <a:avLst>
              <a:gd name="adj1" fmla="val 20907"/>
              <a:gd name="adj2" fmla="val 50000"/>
            </a:avLst>
          </a:prstGeom>
          <a:ln>
            <a:solidFill>
              <a:srgbClr val="CCFF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15743" y="2798211"/>
            <a:ext cx="57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libri"/>
              </a:rPr>
              <a:t>str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615743" y="3545870"/>
            <a:ext cx="58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CC"/>
                </a:solidFill>
                <a:latin typeface="Calibri"/>
              </a:rPr>
              <a:t>int</a:t>
            </a:r>
            <a:endParaRPr lang="en-US" sz="2800" b="1" dirty="0">
              <a:solidFill>
                <a:srgbClr val="0000CC"/>
              </a:solidFill>
              <a:latin typeface="Calibri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615743" y="4034692"/>
            <a:ext cx="87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libri"/>
              </a:rPr>
              <a:t>float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15744" y="4866409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libri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49229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8" grpId="0" animBg="1"/>
      <p:bldP spid="89" grpId="0"/>
      <p:bldP spid="92" grpId="0"/>
      <p:bldP spid="93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41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91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2743200" y="1447800"/>
            <a:ext cx="7620000" cy="762000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Generally data types are categorized as 3 - Groups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3429000" y="2209800"/>
            <a:ext cx="686801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Fundamental Data Types</a:t>
            </a:r>
          </a:p>
          <a:p>
            <a:pPr algn="l"/>
            <a:r>
              <a:rPr lang="en-US" sz="2400" dirty="0">
                <a:solidFill>
                  <a:prstClr val="white"/>
                </a:solidFill>
                <a:latin typeface="Calibri"/>
              </a:rPr>
              <a:t>	</a:t>
            </a:r>
          </a:p>
          <a:p>
            <a:pPr algn="l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Data Structure Data Types</a:t>
            </a:r>
          </a:p>
          <a:p>
            <a:pPr algn="l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l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Supporting Data Types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6579" y="2840737"/>
            <a:ext cx="411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Int, float, complex, str, bool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6578" y="4229099"/>
            <a:ext cx="509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list, tuple, set, frozenset, dictionary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6578" y="5562601"/>
            <a:ext cx="348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None, byte, bytearray</a:t>
            </a:r>
          </a:p>
        </p:txBody>
      </p:sp>
    </p:spTree>
    <p:extLst>
      <p:ext uri="{BB962C8B-B14F-4D97-AF65-F5344CB8AC3E}">
        <p14:creationId xmlns:p14="http://schemas.microsoft.com/office/powerpoint/2010/main" val="2659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2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3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3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2743200" y="1447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Again Integer Data Type classified as 4 – ways:</a:t>
            </a:r>
          </a:p>
        </p:txBody>
      </p:sp>
      <p:sp>
        <p:nvSpPr>
          <p:cNvPr id="6" name="Subtitle 33"/>
          <p:cNvSpPr txBox="1">
            <a:spLocks/>
          </p:cNvSpPr>
          <p:nvPr/>
        </p:nvSpPr>
        <p:spPr>
          <a:xfrm>
            <a:off x="3748168" y="2209800"/>
            <a:ext cx="686801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Decimal</a:t>
            </a:r>
          </a:p>
          <a:p>
            <a:pPr algn="l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Binary</a:t>
            </a:r>
          </a:p>
          <a:p>
            <a:pPr algn="l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Octal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Hexadecimal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87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41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91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1872124" y="1143000"/>
            <a:ext cx="30480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66FF33"/>
                </a:solidFill>
              </a:rPr>
              <a:t>Int  ---&gt;  Decimal: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5584" y="1679662"/>
            <a:ext cx="620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All numbers i.e., positive or negative or zeros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5584" y="2307550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-19, -50, 0, 19, 50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9257" y="2879153"/>
            <a:ext cx="4257981" cy="1479476"/>
            <a:chOff x="327550" y="3707814"/>
            <a:chExt cx="4257981" cy="1479476"/>
          </a:xfrm>
        </p:grpSpPr>
        <p:sp>
          <p:nvSpPr>
            <p:cNvPr id="13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55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93578" y="2879154"/>
            <a:ext cx="3912294" cy="1033505"/>
            <a:chOff x="4969578" y="3707814"/>
            <a:chExt cx="3912294" cy="1033505"/>
          </a:xfrm>
        </p:grpSpPr>
        <p:sp>
          <p:nvSpPr>
            <p:cNvPr id="16" name="TextBox 15"/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55</a:t>
              </a:r>
            </a:p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&lt;class 'int'&gt;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51551" y="5196007"/>
            <a:ext cx="8768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alibri"/>
              </a:rPr>
              <a:t>NOTE:-    </a:t>
            </a:r>
            <a:r>
              <a:rPr lang="en-US" sz="2400" dirty="0">
                <a:solidFill>
                  <a:srgbClr val="00B0F0"/>
                </a:solidFill>
                <a:latin typeface="Calibri"/>
              </a:rPr>
              <a:t>type</a:t>
            </a:r>
            <a:r>
              <a:rPr lang="en-US" sz="2400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alibri"/>
              </a:rPr>
              <a:t>is a in-built function. It returns, which type of data </a:t>
            </a:r>
          </a:p>
          <a:p>
            <a:r>
              <a:rPr lang="en-US" sz="2400" dirty="0">
                <a:solidFill>
                  <a:srgbClr val="FFC000"/>
                </a:solidFill>
                <a:latin typeface="Calibri"/>
              </a:rPr>
              <a:t>	   	      having values.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99257" y="2885632"/>
            <a:ext cx="4257981" cy="1479476"/>
            <a:chOff x="327550" y="3707814"/>
            <a:chExt cx="4257981" cy="1479476"/>
          </a:xfrm>
        </p:grpSpPr>
        <p:sp>
          <p:nvSpPr>
            <p:cNvPr id="19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05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solidFill>
                    <a:prstClr val="white"/>
                  </a:solidFill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93578" y="2885633"/>
            <a:ext cx="3912294" cy="1587503"/>
            <a:chOff x="4969578" y="3707814"/>
            <a:chExt cx="3912294" cy="1587503"/>
          </a:xfrm>
        </p:grpSpPr>
        <p:sp>
          <p:nvSpPr>
            <p:cNvPr id="23" name="TextBox 22"/>
            <p:cNvSpPr txBox="1"/>
            <p:nvPr/>
          </p:nvSpPr>
          <p:spPr>
            <a:xfrm>
              <a:off x="4969578" y="4094988"/>
              <a:ext cx="3912294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prstClr val="white"/>
                </a:buClr>
                <a:buFont typeface="+mj-lt"/>
                <a:buAutoNum type="arabicPeriod"/>
              </a:pPr>
              <a:r>
                <a:rPr lang="en-US" dirty="0">
                  <a:solidFill>
                    <a:srgbClr val="FF0000"/>
                  </a:solidFill>
                  <a:latin typeface="Calibri"/>
                </a:rPr>
                <a:t>SyntaxError: </a:t>
              </a:r>
              <a:r>
                <a:rPr lang="en-US" dirty="0">
                  <a:solidFill>
                    <a:prstClr val="white"/>
                  </a:solidFill>
                  <a:latin typeface="Calibri"/>
                </a:rPr>
                <a:t>leading zeros in decimal integer literals are not permitted; use an 0o prefix for octal integers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5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5" grpId="0"/>
      <p:bldP spid="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5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85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Data Types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1851550" y="1371600"/>
            <a:ext cx="30480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66FF33"/>
                </a:solidFill>
              </a:rPr>
              <a:t>Int  ---&gt;  Binary: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5584" y="2131368"/>
            <a:ext cx="757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Data is represents as Zero’s </a:t>
            </a:r>
            <a:r>
              <a:rPr lang="en-US" sz="2400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and One’s </a:t>
            </a:r>
            <a:r>
              <a:rPr lang="en-US" sz="2400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1</a:t>
            </a:r>
            <a:r>
              <a:rPr lang="en-US" sz="2400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 manner.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5585" y="2768400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Ob0011, 0B1011, 0b11000, 0B01010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700" y="3633217"/>
            <a:ext cx="24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FF33"/>
                </a:solidFill>
                <a:latin typeface="Calibri"/>
              </a:rPr>
              <a:t>Let’s understand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8973" y="767786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  <a:latin typeface="Calibri"/>
              </a:rPr>
              <a:t>0b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0011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583752" y="17453"/>
            <a:ext cx="633956" cy="783860"/>
            <a:chOff x="8024779" y="3344549"/>
            <a:chExt cx="633956" cy="783860"/>
          </a:xfrm>
        </p:grpSpPr>
        <p:grpSp>
          <p:nvGrpSpPr>
            <p:cNvPr id="30" name="Group 29"/>
            <p:cNvGrpSpPr/>
            <p:nvPr/>
          </p:nvGrpSpPr>
          <p:grpSpPr>
            <a:xfrm>
              <a:off x="8024779" y="3344549"/>
              <a:ext cx="633956" cy="750332"/>
              <a:chOff x="7316409" y="554212"/>
              <a:chExt cx="633956" cy="75033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7648588" y="923544"/>
                <a:ext cx="0" cy="381000"/>
              </a:xfrm>
              <a:prstGeom prst="straightConnector1">
                <a:avLst/>
              </a:prstGeom>
              <a:ln>
                <a:solidFill>
                  <a:srgbClr val="FF33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316409" y="554212"/>
                <a:ext cx="633956" cy="369332"/>
              </a:xfrm>
              <a:prstGeom prst="rect">
                <a:avLst/>
              </a:prstGeom>
              <a:noFill/>
              <a:ln>
                <a:solidFill>
                  <a:srgbClr val="DF41AA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DF41AA"/>
                    </a:solidFill>
                    <a:latin typeface="Calibri"/>
                  </a:rPr>
                  <a:t>Data</a:t>
                </a: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8059684" y="4128409"/>
              <a:ext cx="564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645242" y="4125575"/>
          <a:ext cx="7010400" cy="262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6106">
                <a:tc>
                  <a:txBody>
                    <a:bodyPr/>
                    <a:lstStyle/>
                    <a:p>
                      <a:pPr algn="ctr"/>
                      <a:r>
                        <a:rPr lang="en-US" sz="3200" b="1" baseline="60000" dirty="0">
                          <a:solidFill>
                            <a:srgbClr val="C00000"/>
                          </a:solidFill>
                        </a:rPr>
                        <a:t>Notation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4 </a:t>
                      </a:r>
                    </a:p>
                    <a:p>
                      <a:pPr algn="ctr"/>
                      <a:endParaRPr lang="en-US" sz="2400" baseline="6000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600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(8)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600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600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600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60000" dirty="0">
                          <a:solidFill>
                            <a:srgbClr val="C00000"/>
                          </a:solidFill>
                        </a:rPr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Result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4648201" y="1949302"/>
            <a:ext cx="5654799" cy="1914746"/>
            <a:chOff x="3124200" y="1949302"/>
            <a:chExt cx="5654799" cy="191474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124200" y="3864048"/>
              <a:ext cx="5654799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8778999" y="1949302"/>
              <a:ext cx="0" cy="1914746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48960" y="1949302"/>
            <a:ext cx="5654799" cy="1914746"/>
            <a:chOff x="3124200" y="1949302"/>
            <a:chExt cx="5654799" cy="191474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124200" y="3864048"/>
              <a:ext cx="5654799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8778999" y="1949302"/>
              <a:ext cx="0" cy="1914746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066666" y="1198970"/>
            <a:ext cx="736677" cy="750332"/>
            <a:chOff x="7542665" y="1198970"/>
            <a:chExt cx="736677" cy="750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7911005" y="1198970"/>
              <a:ext cx="0" cy="38100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42665" y="1579970"/>
              <a:ext cx="736677" cy="369332"/>
            </a:xfrm>
            <a:prstGeom prst="rect">
              <a:avLst/>
            </a:prstGeom>
            <a:noFill/>
            <a:ln>
              <a:solidFill>
                <a:srgbClr val="DF41A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DF41AA"/>
                  </a:solidFill>
                  <a:latin typeface="Calibri"/>
                </a:rPr>
                <a:t>Prefix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766256" y="1198970"/>
              <a:ext cx="289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5" grpId="0"/>
      <p:bldP spid="9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1099</Words>
  <Application>Microsoft Office PowerPoint</Application>
  <PresentationFormat>Widescreen</PresentationFormat>
  <Paragraphs>367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Sans Typewriter</vt:lpstr>
      <vt:lpstr>Wingdings</vt:lpstr>
      <vt:lpstr>1_Office Theme</vt:lpstr>
      <vt:lpstr>2_Office Theme</vt:lpstr>
      <vt:lpstr>Programming with Python</vt:lpstr>
      <vt:lpstr> 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Kanaparthi Venkata Sai Manikanta</dc:creator>
  <cp:lastModifiedBy>Kanaparthi</cp:lastModifiedBy>
  <cp:revision>37</cp:revision>
  <dcterms:created xsi:type="dcterms:W3CDTF">2022-09-19T14:04:59Z</dcterms:created>
  <dcterms:modified xsi:type="dcterms:W3CDTF">2022-10-10T17:38:57Z</dcterms:modified>
</cp:coreProperties>
</file>