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5E62-E327-48D6-B31F-3AEC1B33536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1C25-E58E-4491-943B-71FFCD641B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fontScale="92500"/>
          </a:bodyPr>
          <a:lstStyle/>
          <a:p>
            <a:pPr algn="l"/>
            <a:r>
              <a:rPr lang="en-US" smtClean="0"/>
              <a:t>ARRAYS</a:t>
            </a:r>
          </a:p>
          <a:p>
            <a:pPr algn="l"/>
            <a:r>
              <a:rPr lang="en-US" smtClean="0"/>
              <a:t>1What </a:t>
            </a:r>
            <a:r>
              <a:rPr lang="en-US" dirty="0"/>
              <a:t>is the output of the following piece of code?</a:t>
            </a:r>
          </a:p>
          <a:p>
            <a:pPr algn="l"/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array {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r>
              <a:rPr lang="en-US" b="1" dirty="0" err="1"/>
              <a:t>int</a:t>
            </a:r>
            <a:r>
              <a:rPr lang="en-US" dirty="0"/>
              <a:t> []</a:t>
            </a:r>
            <a:r>
              <a:rPr lang="en-US" dirty="0" err="1"/>
              <a:t>arr</a:t>
            </a:r>
            <a:r>
              <a:rPr lang="en-US" dirty="0"/>
              <a:t> = {1,2,3,4,5};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[2]);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[4]); } }</a:t>
            </a:r>
          </a:p>
          <a:p>
            <a:pPr algn="l"/>
            <a:r>
              <a:rPr lang="en-US" dirty="0"/>
              <a:t>a) 3 and 5</a:t>
            </a:r>
            <a:br>
              <a:rPr lang="en-US" dirty="0"/>
            </a:br>
            <a:r>
              <a:rPr lang="en-US" dirty="0"/>
              <a:t>b) 5 and 3</a:t>
            </a:r>
            <a:br>
              <a:rPr lang="en-US" dirty="0"/>
            </a:br>
            <a:r>
              <a:rPr lang="en-US" dirty="0"/>
              <a:t>c) 2 and 4</a:t>
            </a:r>
            <a:br>
              <a:rPr lang="en-US" dirty="0"/>
            </a:br>
            <a:r>
              <a:rPr lang="en-US" dirty="0"/>
              <a:t>d) 4 and 2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Array indexing starts from 0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10</a:t>
            </a:r>
            <a:r>
              <a:rPr lang="en-US" dirty="0"/>
              <a:t> What is the difference between a normal(naive) array and a sparse array?</a:t>
            </a:r>
            <a:br>
              <a:rPr lang="en-US" dirty="0"/>
            </a:br>
            <a:r>
              <a:rPr lang="en-US" dirty="0"/>
              <a:t>a) Sparse array can hold more elements than a normal array</a:t>
            </a:r>
            <a:br>
              <a:rPr lang="en-US" dirty="0"/>
            </a:br>
            <a:r>
              <a:rPr lang="en-US" dirty="0"/>
              <a:t>b) Sparse array is memory efficient</a:t>
            </a:r>
            <a:br>
              <a:rPr lang="en-US" dirty="0"/>
            </a:br>
            <a:r>
              <a:rPr lang="en-US" dirty="0"/>
              <a:t>c) Sparse array is dynamic</a:t>
            </a:r>
            <a:br>
              <a:rPr lang="en-US" dirty="0"/>
            </a:br>
            <a:r>
              <a:rPr lang="en-US" dirty="0"/>
              <a:t>d) A naive array is more efficient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A naive implementation allocates space for the entire size of the array, whereas a sparse array(linked list implementation) allocates space only for the non-default values.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. </a:t>
            </a:r>
            <a:r>
              <a:rPr lang="en-US" dirty="0" smtClean="0"/>
              <a:t>2What </a:t>
            </a:r>
            <a:r>
              <a:rPr lang="en-US" dirty="0"/>
              <a:t>is the output of the following piece of </a:t>
            </a:r>
            <a:r>
              <a:rPr lang="en-US" dirty="0" smtClean="0"/>
              <a:t>code?</a:t>
            </a:r>
          </a:p>
          <a:p>
            <a:pPr algn="l"/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array {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  <a:r>
              <a:rPr lang="en-US" b="1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{1,2,3,4,5};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[5]); } }</a:t>
            </a:r>
          </a:p>
          <a:p>
            <a:pPr algn="l"/>
            <a:r>
              <a:rPr lang="en-US" dirty="0" smtClean="0"/>
              <a:t>a</a:t>
            </a:r>
            <a:r>
              <a:rPr lang="en-US" dirty="0"/>
              <a:t>) 4</a:t>
            </a:r>
            <a:br>
              <a:rPr lang="en-US" dirty="0"/>
            </a:br>
            <a:r>
              <a:rPr lang="en-US" dirty="0"/>
              <a:t>b) 5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ArrayIndexOutOfBoundsException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InavlidInputException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Trying to access an element beyond the limits of an array gives </a:t>
            </a:r>
            <a:r>
              <a:rPr lang="en-US" dirty="0" err="1"/>
              <a:t>ArrayIndexOutOfBoundsException</a:t>
            </a:r>
            <a:r>
              <a:rPr lang="en-US" dirty="0"/>
              <a:t>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3</a:t>
            </a:r>
            <a:r>
              <a:rPr lang="en-US" dirty="0"/>
              <a:t> Which of the following concepts make extensive use of arrays?</a:t>
            </a:r>
            <a:br>
              <a:rPr lang="en-US" dirty="0"/>
            </a:br>
            <a:r>
              <a:rPr lang="en-US" dirty="0"/>
              <a:t>a) Binary trees</a:t>
            </a:r>
            <a:br>
              <a:rPr lang="en-US" dirty="0"/>
            </a:br>
            <a:r>
              <a:rPr lang="en-US" dirty="0"/>
              <a:t>b) Scheduling of processes</a:t>
            </a:r>
            <a:br>
              <a:rPr lang="en-US" dirty="0"/>
            </a:br>
            <a:r>
              <a:rPr lang="en-US" dirty="0"/>
              <a:t>c) Caching</a:t>
            </a:r>
            <a:br>
              <a:rPr lang="en-US" dirty="0"/>
            </a:br>
            <a:r>
              <a:rPr lang="en-US" dirty="0"/>
              <a:t>d) Spatial locality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d</a:t>
            </a:r>
            <a:br>
              <a:rPr lang="en-US" dirty="0"/>
            </a:br>
            <a:r>
              <a:rPr lang="en-US" dirty="0"/>
              <a:t>Explanation: Whenever a particular memory location is referred, it is likely that the locations nearby are also referred, arrays are stored as </a:t>
            </a:r>
            <a:r>
              <a:rPr lang="en-US" dirty="0" err="1"/>
              <a:t>contigous</a:t>
            </a:r>
            <a:r>
              <a:rPr lang="en-US" dirty="0"/>
              <a:t> blocks in memory, so if you want to access array elements, spatial locality makes it to access quickly.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4</a:t>
            </a:r>
            <a:r>
              <a:rPr lang="en-US" dirty="0"/>
              <a:t>What are the disadvantages of arrays?</a:t>
            </a:r>
            <a:br>
              <a:rPr lang="en-US" dirty="0"/>
            </a:br>
            <a:r>
              <a:rPr lang="en-US" dirty="0"/>
              <a:t>a) We must know before hand how many elements will be there in the array</a:t>
            </a:r>
            <a:br>
              <a:rPr lang="en-US" dirty="0"/>
            </a:br>
            <a:r>
              <a:rPr lang="en-US" dirty="0"/>
              <a:t>b) There are chances of wastage of memory space if elements inserted in an array are lesser than </a:t>
            </a:r>
            <a:r>
              <a:rPr lang="en-US" dirty="0" err="1"/>
              <a:t>than</a:t>
            </a:r>
            <a:r>
              <a:rPr lang="en-US" dirty="0"/>
              <a:t> the allocated size</a:t>
            </a:r>
            <a:br>
              <a:rPr lang="en-US" dirty="0"/>
            </a:br>
            <a:r>
              <a:rPr lang="en-US" dirty="0"/>
              <a:t>c) Insertion and deletion becomes tedious</a:t>
            </a:r>
            <a:br>
              <a:rPr lang="en-US" dirty="0"/>
            </a:br>
            <a:r>
              <a:rPr lang="en-US" dirty="0"/>
              <a:t>d) All of the mentioned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d</a:t>
            </a:r>
            <a:br>
              <a:rPr lang="en-US" dirty="0"/>
            </a:br>
            <a:r>
              <a:rPr lang="en-US" dirty="0"/>
              <a:t>Explanation: Arrays are of fixed size, hence during the compile time we should know its size and type, since arrays are stored in </a:t>
            </a:r>
            <a:r>
              <a:rPr lang="en-US" dirty="0" err="1"/>
              <a:t>contigous</a:t>
            </a:r>
            <a:r>
              <a:rPr lang="en-US" dirty="0"/>
              <a:t> locations, insertion and deletion becomes time consuming.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pPr algn="l"/>
            <a:r>
              <a:rPr lang="en-US" dirty="0" smtClean="0"/>
              <a:t>5</a:t>
            </a:r>
            <a:r>
              <a:rPr lang="en-US" dirty="0"/>
              <a:t> What is a bit array?</a:t>
            </a:r>
            <a:br>
              <a:rPr lang="en-US" dirty="0"/>
            </a:br>
            <a:r>
              <a:rPr lang="en-US" dirty="0"/>
              <a:t>a) Data structure for representing arrays of records</a:t>
            </a:r>
            <a:br>
              <a:rPr lang="en-US" dirty="0"/>
            </a:br>
            <a:r>
              <a:rPr lang="en-US" dirty="0"/>
              <a:t>b) Data structure that compactly stores bits</a:t>
            </a:r>
            <a:br>
              <a:rPr lang="en-US" dirty="0"/>
            </a:br>
            <a:r>
              <a:rPr lang="en-US" dirty="0"/>
              <a:t>c) An array in which most of the elements have the same value</a:t>
            </a:r>
            <a:br>
              <a:rPr lang="en-US" dirty="0"/>
            </a:br>
            <a:r>
              <a:rPr lang="en-US" dirty="0"/>
              <a:t>d) None of the mentioned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It compactly stores bits and exploits bit-level parallelism.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6</a:t>
            </a:r>
            <a:r>
              <a:rPr lang="en-US" dirty="0"/>
              <a:t>What are some of the applications of bit arrays?</a:t>
            </a:r>
            <a:br>
              <a:rPr lang="en-US" dirty="0"/>
            </a:br>
            <a:r>
              <a:rPr lang="en-US" dirty="0"/>
              <a:t>a) Used by the Linux kernel</a:t>
            </a:r>
            <a:br>
              <a:rPr lang="en-US" dirty="0"/>
            </a:br>
            <a:r>
              <a:rPr lang="en-US" dirty="0"/>
              <a:t>b) For the allocation of memory pages</a:t>
            </a:r>
            <a:br>
              <a:rPr lang="en-US" dirty="0"/>
            </a:br>
            <a:r>
              <a:rPr lang="en-US" dirty="0"/>
              <a:t>c) Bloom filter</a:t>
            </a:r>
            <a:br>
              <a:rPr lang="en-US" dirty="0"/>
            </a:br>
            <a:r>
              <a:rPr lang="en-US" dirty="0"/>
              <a:t>d) All of the mentioned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d</a:t>
            </a:r>
            <a:br>
              <a:rPr lang="en-US" dirty="0"/>
            </a:br>
            <a:r>
              <a:rPr lang="en-US" dirty="0"/>
              <a:t>Explanation: Used in priority queues data structure in the Linux kernel, for allocation of memory pages, a bitmap is used.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pPr algn="l"/>
            <a:r>
              <a:rPr lang="en-US" dirty="0" smtClean="0"/>
              <a:t>7</a:t>
            </a:r>
            <a:r>
              <a:rPr lang="en-US" dirty="0"/>
              <a:t> How will you implement dynamic arrays in Java?</a:t>
            </a:r>
            <a:br>
              <a:rPr lang="en-US" dirty="0"/>
            </a:br>
            <a:r>
              <a:rPr lang="en-US" dirty="0"/>
              <a:t>a) Set</a:t>
            </a:r>
            <a:br>
              <a:rPr lang="en-US" dirty="0"/>
            </a:br>
            <a:r>
              <a:rPr lang="en-US" dirty="0"/>
              <a:t>b) Map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HashMap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List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d</a:t>
            </a:r>
            <a:br>
              <a:rPr lang="en-US" dirty="0"/>
            </a:br>
            <a:r>
              <a:rPr lang="en-US" dirty="0"/>
              <a:t>Explanation: </a:t>
            </a:r>
            <a:r>
              <a:rPr lang="en-US" dirty="0" err="1"/>
              <a:t>ArrayList</a:t>
            </a:r>
            <a:r>
              <a:rPr lang="en-US" dirty="0"/>
              <a:t> is used to implement dynamic arrays in Java.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pPr algn="l"/>
            <a:r>
              <a:rPr lang="en-US" dirty="0" smtClean="0"/>
              <a:t>8</a:t>
            </a:r>
            <a:r>
              <a:rPr lang="en-US" dirty="0"/>
              <a:t>To search for an element in a sorted array, which searching technique can be used?</a:t>
            </a:r>
            <a:br>
              <a:rPr lang="en-US" dirty="0"/>
            </a:br>
            <a:r>
              <a:rPr lang="en-US" dirty="0"/>
              <a:t>a) Linear Search</a:t>
            </a:r>
            <a:br>
              <a:rPr lang="en-US" dirty="0"/>
            </a:br>
            <a:r>
              <a:rPr lang="en-US" dirty="0"/>
              <a:t>b) Jump Search</a:t>
            </a:r>
            <a:br>
              <a:rPr lang="en-US" dirty="0"/>
            </a:br>
            <a:r>
              <a:rPr lang="en-US" dirty="0"/>
              <a:t>c) Binary Search</a:t>
            </a:r>
            <a:br>
              <a:rPr lang="en-US" dirty="0"/>
            </a:br>
            <a:r>
              <a:rPr lang="en-US" dirty="0"/>
              <a:t>d) Fibonacci Search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Since the array is sorted, binary search is preferred as its time complexity is O(</a:t>
            </a:r>
            <a:r>
              <a:rPr lang="en-US" dirty="0" err="1"/>
              <a:t>logn</a:t>
            </a:r>
            <a:r>
              <a:rPr lang="en-US" dirty="0"/>
              <a:t>).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pPr algn="l"/>
            <a:r>
              <a:rPr lang="en-US" dirty="0" smtClean="0"/>
              <a:t>9</a:t>
            </a:r>
            <a:r>
              <a:rPr lang="en-US" dirty="0"/>
              <a:t>What is a sparse array?</a:t>
            </a:r>
            <a:br>
              <a:rPr lang="en-US" dirty="0"/>
            </a:br>
            <a:r>
              <a:rPr lang="en-US" dirty="0"/>
              <a:t>a) Data structure for representing arrays of records</a:t>
            </a:r>
            <a:br>
              <a:rPr lang="en-US" dirty="0"/>
            </a:br>
            <a:r>
              <a:rPr lang="en-US" dirty="0"/>
              <a:t>b) Data structure that compactly stores bits</a:t>
            </a:r>
            <a:br>
              <a:rPr lang="en-US" dirty="0"/>
            </a:br>
            <a:r>
              <a:rPr lang="en-US" dirty="0"/>
              <a:t>c) An array in which most of the elements have the same value</a:t>
            </a:r>
            <a:br>
              <a:rPr lang="en-US" dirty="0"/>
            </a:br>
            <a:r>
              <a:rPr lang="en-US" dirty="0"/>
              <a:t>d) None of the mentioned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They are set to a default value, usually 0 or null.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122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</cp:revision>
  <dcterms:created xsi:type="dcterms:W3CDTF">2018-08-22T10:04:31Z</dcterms:created>
  <dcterms:modified xsi:type="dcterms:W3CDTF">2018-08-22T10:13:26Z</dcterms:modified>
</cp:coreProperties>
</file>