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18C7-898E-4D50-BADF-FAFFAA5AE63D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23FC-4136-44F2-B215-9792D95CE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18C7-898E-4D50-BADF-FAFFAA5AE63D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23FC-4136-44F2-B215-9792D95CE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18C7-898E-4D50-BADF-FAFFAA5AE63D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23FC-4136-44F2-B215-9792D95CE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18C7-898E-4D50-BADF-FAFFAA5AE63D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23FC-4136-44F2-B215-9792D95CE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18C7-898E-4D50-BADF-FAFFAA5AE63D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23FC-4136-44F2-B215-9792D95CE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18C7-898E-4D50-BADF-FAFFAA5AE63D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23FC-4136-44F2-B215-9792D95CE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18C7-898E-4D50-BADF-FAFFAA5AE63D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23FC-4136-44F2-B215-9792D95CE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18C7-898E-4D50-BADF-FAFFAA5AE63D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23FC-4136-44F2-B215-9792D95CE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18C7-898E-4D50-BADF-FAFFAA5AE63D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23FC-4136-44F2-B215-9792D95CE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18C7-898E-4D50-BADF-FAFFAA5AE63D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23FC-4136-44F2-B215-9792D95CE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18C7-898E-4D50-BADF-FAFFAA5AE63D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23FC-4136-44F2-B215-9792D95CE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A18C7-898E-4D50-BADF-FAFFAA5AE63D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F23FC-4136-44F2-B215-9792D95CE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"/>
            <a:ext cx="8382000" cy="61722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4400" smtClean="0"/>
              <a:t>LINKED LIST </a:t>
            </a:r>
          </a:p>
          <a:p>
            <a:pPr algn="l"/>
            <a:r>
              <a:rPr lang="en-US" sz="4400" smtClean="0"/>
              <a:t>1</a:t>
            </a:r>
            <a:r>
              <a:rPr lang="en-US" sz="4400" dirty="0"/>
              <a:t> In linked list each node contain minimum of two fields. One field is data field to store the data second field is?</a:t>
            </a:r>
            <a:br>
              <a:rPr lang="en-US" sz="4400" dirty="0"/>
            </a:br>
            <a:r>
              <a:rPr lang="en-US" sz="4400" dirty="0"/>
              <a:t>a) Pointer to character</a:t>
            </a:r>
            <a:br>
              <a:rPr lang="en-US" sz="4400" dirty="0"/>
            </a:br>
            <a:r>
              <a:rPr lang="en-US" sz="4400" dirty="0"/>
              <a:t>b) Pointer to integer</a:t>
            </a:r>
            <a:br>
              <a:rPr lang="en-US" sz="4400" dirty="0"/>
            </a:br>
            <a:r>
              <a:rPr lang="en-US" sz="4400" dirty="0"/>
              <a:t>c) Pointer to node</a:t>
            </a:r>
            <a:br>
              <a:rPr lang="en-US" sz="4400" dirty="0"/>
            </a:br>
            <a:r>
              <a:rPr lang="en-US" sz="4400" dirty="0"/>
              <a:t>d) Node</a:t>
            </a:r>
            <a:br>
              <a:rPr lang="en-US" sz="4400" dirty="0"/>
            </a:br>
            <a:endParaRPr lang="en-US" sz="4400" dirty="0"/>
          </a:p>
          <a:p>
            <a:pPr algn="l"/>
            <a:r>
              <a:rPr lang="en-US" sz="4400" dirty="0"/>
              <a:t>Answer: c</a:t>
            </a:r>
          </a:p>
          <a:p>
            <a:pPr algn="l"/>
            <a:endParaRPr 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"/>
            <a:ext cx="8382000" cy="61722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4400" dirty="0" smtClean="0"/>
              <a:t>10</a:t>
            </a:r>
            <a:r>
              <a:rPr lang="en-US" sz="4400" dirty="0"/>
              <a:t>In the worst case, the number of comparisons needed to search a singly linked list of length n for a given element is</a:t>
            </a:r>
            <a:br>
              <a:rPr lang="en-US" sz="4400" dirty="0"/>
            </a:br>
            <a:r>
              <a:rPr lang="en-US" sz="4400" dirty="0"/>
              <a:t>a) log2 n</a:t>
            </a:r>
            <a:br>
              <a:rPr lang="en-US" sz="4400" dirty="0"/>
            </a:br>
            <a:r>
              <a:rPr lang="en-US" sz="4400" dirty="0"/>
              <a:t>b) </a:t>
            </a:r>
            <a:r>
              <a:rPr lang="en-US" sz="4400" baseline="30000" dirty="0"/>
              <a:t>n</a:t>
            </a:r>
            <a:r>
              <a:rPr lang="en-US" sz="4400" dirty="0"/>
              <a:t>⁄</a:t>
            </a:r>
            <a:r>
              <a:rPr lang="en-US" sz="4400" baseline="-25000" dirty="0"/>
              <a:t>2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c) log2 n – 1</a:t>
            </a:r>
            <a:br>
              <a:rPr lang="en-US" sz="4400" dirty="0"/>
            </a:br>
            <a:r>
              <a:rPr lang="en-US" sz="4400" dirty="0"/>
              <a:t>d) n</a:t>
            </a:r>
            <a:r>
              <a:rPr lang="en-US" sz="4400"/>
              <a:t/>
            </a:r>
            <a:br>
              <a:rPr lang="en-US" sz="4400"/>
            </a:br>
            <a:endParaRPr lang="en-US" sz="4400" dirty="0"/>
          </a:p>
          <a:p>
            <a:pPr algn="l"/>
            <a:r>
              <a:rPr lang="en-US" sz="4400" dirty="0"/>
              <a:t>Answer: d</a:t>
            </a:r>
          </a:p>
          <a:p>
            <a:pPr algn="l"/>
            <a:endParaRPr lang="en-US" sz="4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"/>
            <a:ext cx="8382000" cy="6172200"/>
          </a:xfrm>
        </p:spPr>
        <p:txBody>
          <a:bodyPr>
            <a:normAutofit/>
          </a:bodyPr>
          <a:lstStyle/>
          <a:p>
            <a:endParaRPr lang="en-US" sz="4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"/>
            <a:ext cx="8382000" cy="6172200"/>
          </a:xfrm>
        </p:spPr>
        <p:txBody>
          <a:bodyPr>
            <a:normAutofit/>
          </a:bodyPr>
          <a:lstStyle/>
          <a:p>
            <a:endParaRPr 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"/>
            <a:ext cx="8382000" cy="61722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4400" dirty="0" smtClean="0"/>
              <a:t>2</a:t>
            </a:r>
          </a:p>
          <a:p>
            <a:pPr algn="l"/>
            <a:r>
              <a:rPr lang="en-US" sz="4400" dirty="0"/>
              <a:t>What would be the asymptotic time complexity to insert an element at the second position in the linked list?</a:t>
            </a:r>
            <a:br>
              <a:rPr lang="en-US" sz="4400" dirty="0"/>
            </a:br>
            <a:r>
              <a:rPr lang="en-US" sz="4400" dirty="0"/>
              <a:t>a) O(1)</a:t>
            </a:r>
            <a:br>
              <a:rPr lang="en-US" sz="4400" dirty="0"/>
            </a:br>
            <a:r>
              <a:rPr lang="en-US" sz="4400" dirty="0"/>
              <a:t>b) O(n)</a:t>
            </a:r>
            <a:br>
              <a:rPr lang="en-US" sz="4400" dirty="0"/>
            </a:br>
            <a:r>
              <a:rPr lang="en-US" sz="4400" dirty="0"/>
              <a:t>c) O(n</a:t>
            </a:r>
            <a:r>
              <a:rPr lang="en-US" sz="4400" baseline="30000" dirty="0"/>
              <a:t>2</a:t>
            </a:r>
            <a:r>
              <a:rPr lang="en-US" sz="4400" dirty="0"/>
              <a:t>)</a:t>
            </a:r>
            <a:br>
              <a:rPr lang="en-US" sz="4400" dirty="0"/>
            </a:br>
            <a:r>
              <a:rPr lang="en-US" sz="4400" dirty="0"/>
              <a:t>d) None of the mentioned</a:t>
            </a:r>
            <a:br>
              <a:rPr lang="en-US" sz="4400" dirty="0"/>
            </a:br>
            <a:endParaRPr lang="en-US" sz="4400" dirty="0"/>
          </a:p>
          <a:p>
            <a:pPr algn="l"/>
            <a:r>
              <a:rPr lang="en-US" sz="4400" dirty="0"/>
              <a:t>Answer: a</a:t>
            </a:r>
          </a:p>
          <a:p>
            <a:pPr algn="l"/>
            <a:endParaRPr 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"/>
            <a:ext cx="8382000" cy="61722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4400" dirty="0" smtClean="0"/>
              <a:t>3The </a:t>
            </a:r>
            <a:r>
              <a:rPr lang="en-US" sz="4400" dirty="0"/>
              <a:t>concatenation of two list can performed in O(1) time. Which of the following variation of linked list can be used?</a:t>
            </a:r>
            <a:br>
              <a:rPr lang="en-US" sz="4400" dirty="0"/>
            </a:br>
            <a:r>
              <a:rPr lang="en-US" sz="4400" dirty="0"/>
              <a:t>a) Singly linked list</a:t>
            </a:r>
            <a:br>
              <a:rPr lang="en-US" sz="4400" dirty="0"/>
            </a:br>
            <a:r>
              <a:rPr lang="en-US" sz="4400" dirty="0"/>
              <a:t>b) Doubly linked list</a:t>
            </a:r>
            <a:br>
              <a:rPr lang="en-US" sz="4400" dirty="0"/>
            </a:br>
            <a:r>
              <a:rPr lang="en-US" sz="4400" dirty="0"/>
              <a:t>c) Circular doubly linked list</a:t>
            </a:r>
            <a:br>
              <a:rPr lang="en-US" sz="4400" dirty="0"/>
            </a:br>
            <a:r>
              <a:rPr lang="en-US" sz="4400" dirty="0"/>
              <a:t>d) Array implementation of list</a:t>
            </a:r>
            <a:br>
              <a:rPr lang="en-US" sz="4400" dirty="0"/>
            </a:br>
            <a:endParaRPr lang="en-US" sz="4400" dirty="0"/>
          </a:p>
          <a:p>
            <a:pPr algn="l"/>
            <a:r>
              <a:rPr lang="en-US" sz="4400" dirty="0"/>
              <a:t>Answer: c</a:t>
            </a:r>
          </a:p>
          <a:p>
            <a:pPr algn="l"/>
            <a:endParaRPr lang="en-US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"/>
            <a:ext cx="8382000" cy="6172200"/>
          </a:xfrm>
        </p:spPr>
        <p:txBody>
          <a:bodyPr>
            <a:normAutofit fontScale="92500"/>
          </a:bodyPr>
          <a:lstStyle/>
          <a:p>
            <a:pPr algn="l"/>
            <a:r>
              <a:rPr lang="en-US" sz="4400" dirty="0" smtClean="0"/>
              <a:t>4</a:t>
            </a:r>
            <a:r>
              <a:rPr lang="en-US" sz="4400" dirty="0"/>
              <a:t>What kind of linked list is best to answer question like “What is the item at position n?”</a:t>
            </a:r>
            <a:br>
              <a:rPr lang="en-US" sz="4400" dirty="0"/>
            </a:br>
            <a:r>
              <a:rPr lang="en-US" sz="4400" dirty="0"/>
              <a:t>a) Singly linked list</a:t>
            </a:r>
            <a:br>
              <a:rPr lang="en-US" sz="4400" dirty="0"/>
            </a:br>
            <a:r>
              <a:rPr lang="en-US" sz="4400" dirty="0"/>
              <a:t>b) Doubly linked list</a:t>
            </a:r>
            <a:br>
              <a:rPr lang="en-US" sz="4400" dirty="0"/>
            </a:br>
            <a:r>
              <a:rPr lang="en-US" sz="4400" dirty="0"/>
              <a:t>c) Circular linked list</a:t>
            </a:r>
            <a:br>
              <a:rPr lang="en-US" sz="4400" dirty="0"/>
            </a:br>
            <a:r>
              <a:rPr lang="en-US" sz="4400" dirty="0"/>
              <a:t>d) Array implementation of linked list</a:t>
            </a:r>
            <a:br>
              <a:rPr lang="en-US" sz="4400" dirty="0"/>
            </a:br>
            <a:endParaRPr lang="en-US" sz="4400" dirty="0"/>
          </a:p>
          <a:p>
            <a:pPr algn="l"/>
            <a:r>
              <a:rPr lang="en-US" sz="4400" dirty="0"/>
              <a:t>Answer: d</a:t>
            </a:r>
          </a:p>
          <a:p>
            <a:pPr algn="l"/>
            <a:endParaRPr lang="en-US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"/>
            <a:ext cx="8382000" cy="61722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4400" dirty="0" smtClean="0"/>
              <a:t>5</a:t>
            </a:r>
            <a:r>
              <a:rPr lang="en-US" sz="4400" dirty="0"/>
              <a:t>Linked lists are not suitable to for the implementation of?</a:t>
            </a:r>
            <a:br>
              <a:rPr lang="en-US" sz="4400" dirty="0"/>
            </a:br>
            <a:r>
              <a:rPr lang="en-US" sz="4400" dirty="0"/>
              <a:t>a) Insertion sort</a:t>
            </a:r>
            <a:br>
              <a:rPr lang="en-US" sz="4400" dirty="0"/>
            </a:br>
            <a:r>
              <a:rPr lang="en-US" sz="4400" dirty="0"/>
              <a:t>b) Radix sort</a:t>
            </a:r>
            <a:br>
              <a:rPr lang="en-US" sz="4400" dirty="0"/>
            </a:br>
            <a:r>
              <a:rPr lang="en-US" sz="4400" dirty="0"/>
              <a:t>c) Polynomial manipulation</a:t>
            </a:r>
            <a:br>
              <a:rPr lang="en-US" sz="4400" dirty="0"/>
            </a:br>
            <a:r>
              <a:rPr lang="en-US" sz="4400" dirty="0"/>
              <a:t>d) Binary search</a:t>
            </a:r>
            <a:br>
              <a:rPr lang="en-US" sz="4400" dirty="0"/>
            </a:br>
            <a:endParaRPr lang="en-US" sz="4400" dirty="0"/>
          </a:p>
          <a:p>
            <a:pPr algn="l"/>
            <a:r>
              <a:rPr lang="en-US" sz="4400" dirty="0"/>
              <a:t>Answer: d</a:t>
            </a:r>
            <a:br>
              <a:rPr lang="en-US" sz="4400" dirty="0"/>
            </a:br>
            <a:r>
              <a:rPr lang="en-US" sz="4400" dirty="0"/>
              <a:t>Explanation: It cannot be implemented using linked lists.</a:t>
            </a:r>
          </a:p>
          <a:p>
            <a:pPr algn="l"/>
            <a:endParaRPr lang="en-US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"/>
            <a:ext cx="8382000" cy="61722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4400" dirty="0" smtClean="0"/>
              <a:t>6</a:t>
            </a:r>
            <a:r>
              <a:rPr lang="en-US" sz="4400" dirty="0"/>
              <a:t>Linked list is considered as an example of ___________ type of memory allocation.</a:t>
            </a:r>
            <a:br>
              <a:rPr lang="en-US" sz="4400" dirty="0"/>
            </a:br>
            <a:r>
              <a:rPr lang="en-US" sz="4400" dirty="0"/>
              <a:t>a) Dynamic</a:t>
            </a:r>
            <a:br>
              <a:rPr lang="en-US" sz="4400" dirty="0"/>
            </a:br>
            <a:r>
              <a:rPr lang="en-US" sz="4400" dirty="0"/>
              <a:t>b) Static</a:t>
            </a:r>
            <a:br>
              <a:rPr lang="en-US" sz="4400" dirty="0"/>
            </a:br>
            <a:r>
              <a:rPr lang="en-US" sz="4400" dirty="0"/>
              <a:t>c) Compile time</a:t>
            </a:r>
            <a:br>
              <a:rPr lang="en-US" sz="4400" dirty="0"/>
            </a:br>
            <a:r>
              <a:rPr lang="en-US" sz="4400" dirty="0"/>
              <a:t>d) None of the mentioned</a:t>
            </a:r>
            <a:br>
              <a:rPr lang="en-US" sz="4400" dirty="0"/>
            </a:br>
            <a:endParaRPr lang="en-US" sz="4400" dirty="0"/>
          </a:p>
          <a:p>
            <a:pPr algn="l"/>
            <a:r>
              <a:rPr lang="en-US" sz="4400" dirty="0"/>
              <a:t>Answer: a</a:t>
            </a:r>
            <a:br>
              <a:rPr lang="en-US" sz="4400" dirty="0"/>
            </a:br>
            <a:r>
              <a:rPr lang="en-US" sz="4400" dirty="0"/>
              <a:t>Explanation: As memory is allocated at the run time.</a:t>
            </a:r>
          </a:p>
          <a:p>
            <a:pPr algn="l"/>
            <a:endParaRPr lang="en-US" sz="4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"/>
            <a:ext cx="8382000" cy="6172200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/>
              <a:t>7</a:t>
            </a:r>
            <a:r>
              <a:rPr lang="en-US" sz="4400" dirty="0"/>
              <a:t> In Linked List implementation, a node carries information regarding</a:t>
            </a:r>
            <a:br>
              <a:rPr lang="en-US" sz="4400" dirty="0"/>
            </a:br>
            <a:r>
              <a:rPr lang="en-US" sz="4400" dirty="0"/>
              <a:t>a) Data</a:t>
            </a:r>
            <a:br>
              <a:rPr lang="en-US" sz="4400" dirty="0"/>
            </a:br>
            <a:r>
              <a:rPr lang="en-US" sz="4400" dirty="0"/>
              <a:t>b) Link</a:t>
            </a:r>
            <a:br>
              <a:rPr lang="en-US" sz="4400" dirty="0"/>
            </a:br>
            <a:r>
              <a:rPr lang="en-US" sz="4400" dirty="0"/>
              <a:t>c) Data and Link</a:t>
            </a:r>
            <a:br>
              <a:rPr lang="en-US" sz="4400" dirty="0"/>
            </a:br>
            <a:r>
              <a:rPr lang="en-US" sz="4400" dirty="0"/>
              <a:t>d) None of the mentioned</a:t>
            </a:r>
            <a:br>
              <a:rPr lang="en-US" sz="4400" dirty="0"/>
            </a:br>
            <a:endParaRPr lang="en-US" sz="4400" dirty="0"/>
          </a:p>
          <a:p>
            <a:pPr algn="l"/>
            <a:r>
              <a:rPr lang="en-US" sz="4400" dirty="0"/>
              <a:t>Answer: b</a:t>
            </a:r>
          </a:p>
          <a:p>
            <a:pPr algn="l"/>
            <a:endParaRPr lang="en-US" sz="4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"/>
            <a:ext cx="8382000" cy="61722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4400" dirty="0" smtClean="0"/>
              <a:t>8</a:t>
            </a:r>
            <a:r>
              <a:rPr lang="en-US" sz="4400" dirty="0"/>
              <a:t>Which of the following sorting algorithms can be used to sort a random linked list with minimum time complexity?</a:t>
            </a:r>
            <a:br>
              <a:rPr lang="en-US" sz="4400" dirty="0"/>
            </a:br>
            <a:r>
              <a:rPr lang="en-US" sz="4400" dirty="0"/>
              <a:t>a) Insertion Sort</a:t>
            </a:r>
            <a:br>
              <a:rPr lang="en-US" sz="4400" dirty="0"/>
            </a:br>
            <a:r>
              <a:rPr lang="en-US" sz="4400" dirty="0"/>
              <a:t>b) Quick Sort</a:t>
            </a:r>
            <a:br>
              <a:rPr lang="en-US" sz="4400" dirty="0"/>
            </a:br>
            <a:r>
              <a:rPr lang="en-US" sz="4400" dirty="0"/>
              <a:t>c) Heap Sort</a:t>
            </a:r>
            <a:br>
              <a:rPr lang="en-US" sz="4400" dirty="0"/>
            </a:br>
            <a:r>
              <a:rPr lang="en-US" sz="4400" dirty="0"/>
              <a:t>d) Merge Sort</a:t>
            </a:r>
            <a:br>
              <a:rPr lang="en-US" sz="4400" dirty="0"/>
            </a:br>
            <a:endParaRPr lang="en-US" sz="4400" dirty="0"/>
          </a:p>
          <a:p>
            <a:pPr algn="l"/>
            <a:r>
              <a:rPr lang="en-US" sz="4400" dirty="0"/>
              <a:t>Answer: d</a:t>
            </a:r>
            <a:br>
              <a:rPr lang="en-US" sz="4400" dirty="0"/>
            </a:br>
            <a:r>
              <a:rPr lang="en-US" sz="4400" dirty="0"/>
              <a:t>Explanation: Both Merge sort and Insertion sort can be used for linked lists. The slow random-access performance of a linked list makes other algorithms (such as </a:t>
            </a:r>
            <a:r>
              <a:rPr lang="en-US" sz="4400" dirty="0" err="1"/>
              <a:t>quicksort</a:t>
            </a:r>
            <a:r>
              <a:rPr lang="en-US" sz="4400" dirty="0"/>
              <a:t>) perform poorly, and others (such as </a:t>
            </a:r>
            <a:r>
              <a:rPr lang="en-US" sz="4400" dirty="0" err="1"/>
              <a:t>heapsort</a:t>
            </a:r>
            <a:r>
              <a:rPr lang="en-US" sz="4400" dirty="0"/>
              <a:t>) completely impossible. Since worst case time complexity of Merge Sort is O(</a:t>
            </a:r>
            <a:r>
              <a:rPr lang="en-US" sz="4400" dirty="0" err="1"/>
              <a:t>nLogn</a:t>
            </a:r>
            <a:r>
              <a:rPr lang="en-US" sz="4400" dirty="0"/>
              <a:t>) and Insertion sort is O(n</a:t>
            </a:r>
            <a:r>
              <a:rPr lang="en-US" sz="4400" baseline="30000" dirty="0"/>
              <a:t>2</a:t>
            </a:r>
            <a:r>
              <a:rPr lang="en-US" sz="4400" dirty="0"/>
              <a:t>), merge sort is preferred.</a:t>
            </a:r>
          </a:p>
          <a:p>
            <a:pPr algn="l"/>
            <a:endParaRPr lang="en-US" sz="4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"/>
            <a:ext cx="8382000" cy="61722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4400" dirty="0" smtClean="0"/>
              <a:t>9</a:t>
            </a:r>
            <a:r>
              <a:rPr lang="en-US" sz="4400" dirty="0"/>
              <a:t>You are given pointers to first and last nodes of a singly linked list, which of the following operations are dependent on the length of the linked list?</a:t>
            </a:r>
            <a:br>
              <a:rPr lang="en-US" sz="4400" dirty="0"/>
            </a:br>
            <a:r>
              <a:rPr lang="en-US" sz="4400" dirty="0"/>
              <a:t>a) Delete the first element</a:t>
            </a:r>
            <a:br>
              <a:rPr lang="en-US" sz="4400" dirty="0"/>
            </a:br>
            <a:r>
              <a:rPr lang="en-US" sz="4400" dirty="0"/>
              <a:t>b) Insert a new element as a first element</a:t>
            </a:r>
            <a:br>
              <a:rPr lang="en-US" sz="4400" dirty="0"/>
            </a:br>
            <a:r>
              <a:rPr lang="en-US" sz="4400" dirty="0"/>
              <a:t>c) Delete the last element of the list</a:t>
            </a:r>
            <a:br>
              <a:rPr lang="en-US" sz="4400" dirty="0"/>
            </a:br>
            <a:r>
              <a:rPr lang="en-US" sz="4400" dirty="0"/>
              <a:t>d) Add a new element at the end of the list</a:t>
            </a:r>
            <a:br>
              <a:rPr lang="en-US" sz="4400" dirty="0"/>
            </a:br>
            <a:endParaRPr lang="en-US" sz="4400" dirty="0"/>
          </a:p>
          <a:p>
            <a:pPr algn="l"/>
            <a:r>
              <a:rPr lang="en-US" sz="4400" dirty="0"/>
              <a:t>Answer: c</a:t>
            </a:r>
            <a:br>
              <a:rPr lang="en-US" sz="4400" dirty="0"/>
            </a:br>
            <a:r>
              <a:rPr lang="en-US" sz="4400" dirty="0"/>
              <a:t>Explanation: a) Can be done in O(1) time by deleting memory and changing the first pointer.</a:t>
            </a:r>
            <a:br>
              <a:rPr lang="en-US" sz="4400" dirty="0"/>
            </a:br>
            <a:r>
              <a:rPr lang="en-US" sz="4400" dirty="0"/>
              <a:t>b) Can be done in O(1) time, see push() here</a:t>
            </a:r>
            <a:br>
              <a:rPr lang="en-US" sz="4400" dirty="0"/>
            </a:br>
            <a:r>
              <a:rPr lang="en-US" sz="4400" dirty="0"/>
              <a:t>c) Delete the last element requires pointer to previous of last, which can only be obtained by traversing the list.</a:t>
            </a:r>
            <a:br>
              <a:rPr lang="en-US" sz="4400" dirty="0"/>
            </a:br>
            <a:r>
              <a:rPr lang="en-US" sz="4400" dirty="0"/>
              <a:t>d) Can be done in O(1) by changing next of last and then last.</a:t>
            </a:r>
          </a:p>
          <a:p>
            <a:pPr algn="l"/>
            <a:endParaRPr lang="en-US"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168</Words>
  <Application>Microsoft Office PowerPoint</Application>
  <PresentationFormat>On-screen Show (4:3)</PresentationFormat>
  <Paragraphs>22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8</cp:revision>
  <dcterms:created xsi:type="dcterms:W3CDTF">2018-08-22T09:30:16Z</dcterms:created>
  <dcterms:modified xsi:type="dcterms:W3CDTF">2018-08-22T10:13:05Z</dcterms:modified>
</cp:coreProperties>
</file>