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CC666-1704-2346-4D92-707E53B67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54D8D-DBC8-F9B5-E0C3-6168CA996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6BC4B-6327-56DA-22B5-042E89753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D354-FC4A-409A-942C-4345AFF57212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B953C-80F9-BA0D-C7FE-4BB10FFD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C3BFF-6920-0D87-328C-2E85812D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46E0-8856-4502-9DCF-1BBDCA1EE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39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8F0C-65F1-5C04-ECC4-93C40CAC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B5936-5ED0-89F0-EA83-4BDA1FCD9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1CC90-41E5-BBB4-808E-02AA49DB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D354-FC4A-409A-942C-4345AFF57212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49CD5-A8D6-9AEF-8329-EE1B4976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B549E-C747-AF1F-A317-BAD025A3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46E0-8856-4502-9DCF-1BBDCA1EE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61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CFA1E-D981-C452-BBD8-8A8D8B178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18E9E-587C-7C82-8990-73D749A36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BC5FC-ACC5-CAD1-4E13-9B9E6048F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D354-FC4A-409A-942C-4345AFF57212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47658-B68A-B436-1934-97A1CCDD0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3D350-81D3-E48E-9A15-51431BC8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46E0-8856-4502-9DCF-1BBDCA1EE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52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29C1-676F-15CA-4AB2-D05C71904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DA36D-A4D0-E755-509F-1E153F165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42A8A-4D37-F1ED-F08D-7D6E35ED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D354-FC4A-409A-942C-4345AFF57212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D01D3-ADB7-C279-2F2A-5BA4F1B2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7F427-89AD-3DDB-446D-88D8E961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46E0-8856-4502-9DCF-1BBDCA1EE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58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31EE2-58C3-3F22-940F-5FE71F00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9FE6E-2A88-6BA9-20C0-4766F529F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ADE5B-6CFD-32FA-DD23-C76F0DF8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D354-FC4A-409A-942C-4345AFF57212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2BCE2-66DA-8DE1-3001-DB31B3480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F2D00-4F03-4414-4701-B82ADCCD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46E0-8856-4502-9DCF-1BBDCA1EE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32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177F-AB6A-0364-CB46-BD0A95EC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BAC4D-30C3-7CEE-6AA7-CDDDFF5C6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FF299-8570-FA9E-45FB-6630BAB2A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90A97-D306-FBBC-CA1B-BF88ED8F0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D354-FC4A-409A-942C-4345AFF57212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420BC-7C12-B891-9C10-4409D384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A641D-E91E-F48B-4980-D3678008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46E0-8856-4502-9DCF-1BBDCA1EE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27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05CE-4C35-EA47-2932-05EE93EC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681EA-3E1A-5181-9A21-7EEE4068E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D2B4A-1398-13C7-271C-F3FAE6CE2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E21E7-28CF-D264-FD6D-C2AAA7285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0AA7E-F9D0-6E4D-FBA9-2939C061B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F13AA0-79A6-728D-7239-9D97FFD05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D354-FC4A-409A-942C-4345AFF57212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5E2ACA-4DEB-3A12-C706-60FE5273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7E6CF-98D1-9D27-3282-D4B59E9B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46E0-8856-4502-9DCF-1BBDCA1EE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41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5940-2953-F2C1-DAD2-8A87C23D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49397-7F3A-1379-7543-0DC93764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D354-FC4A-409A-942C-4345AFF57212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E90AC-5682-6DE8-7024-736017DB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AAA2F-5A87-8C22-6D7A-2253E1E6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46E0-8856-4502-9DCF-1BBDCA1EE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302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17282-9071-412D-FDBB-68137A27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D354-FC4A-409A-942C-4345AFF57212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BFEDA-486C-33CE-10A5-AA46FFEB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9F185-AABB-F1B3-E5CA-24527034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46E0-8856-4502-9DCF-1BBDCA1EE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4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2AB1-0F11-8ABE-8ED6-1274C50A8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99B86-A292-E05B-87DF-6BC0172A9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19ACA-68C2-58B4-5E6A-AF77B64D2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01934-9B15-F2F7-3F25-38AEA012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D354-FC4A-409A-942C-4345AFF57212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13CFF-ADA4-29EC-7053-D26F1A826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DA7FC-635C-6445-21DB-9A2839FB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46E0-8856-4502-9DCF-1BBDCA1EE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61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B0A1A-B767-74E5-B894-E34A4AE88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42944B-7957-327A-41F2-6499FEBB3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55393-3561-51C0-8CAF-29B5EE1B8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A86F7-12EB-7EC8-2964-AB260ACD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D354-FC4A-409A-942C-4345AFF57212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933A3-9628-F079-5F5B-BBED1F8D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97126-21E8-41C2-E833-C65E0DBC5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46E0-8856-4502-9DCF-1BBDCA1EE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31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5C6F98-E05B-CEB6-0967-FFA28B1C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F664A-C8A2-D2E3-BED0-E9E8C89E3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1AB57-BBD8-5D01-C05B-E5728B301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2D354-FC4A-409A-942C-4345AFF57212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8C2CF-6DFE-1AE3-2820-EF1C2B5C8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BA690-0E7E-D25F-219E-945DE582B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E46E0-8856-4502-9DCF-1BBDCA1EE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8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yundai Grand i10 Nios: Prices in Chalisgaon, Specs, Colors, Showrooms,  FAQs, Similar Cars">
            <a:extLst>
              <a:ext uri="{FF2B5EF4-FFF2-40B4-BE49-F238E27FC236}">
                <a16:creationId xmlns:a16="http://schemas.microsoft.com/office/drawing/2014/main" id="{280C585D-2BF4-E1F6-BAB6-73187B27D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34" y="354564"/>
            <a:ext cx="5563021" cy="599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D41C5B-200C-7772-910F-1294F89B1EA2}"/>
              </a:ext>
            </a:extLst>
          </p:cNvPr>
          <p:cNvSpPr txBox="1"/>
          <p:nvPr/>
        </p:nvSpPr>
        <p:spPr>
          <a:xfrm flipH="1">
            <a:off x="5868955" y="1344754"/>
            <a:ext cx="350084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</a:rPr>
              <a:t>Properties</a:t>
            </a:r>
            <a:endParaRPr lang="en-IN" sz="2800" b="1" u="sng" dirty="0">
              <a:highlight>
                <a:srgbClr val="00FFFF"/>
              </a:highlight>
            </a:endParaRPr>
          </a:p>
          <a:p>
            <a:r>
              <a:rPr lang="en-IN" sz="2800" b="1" dirty="0" err="1"/>
              <a:t>Color</a:t>
            </a:r>
            <a:r>
              <a:rPr lang="en-IN" sz="2800" b="1" dirty="0"/>
              <a:t>: silver</a:t>
            </a:r>
          </a:p>
          <a:p>
            <a:r>
              <a:rPr lang="en-IN" sz="2800" b="1" dirty="0"/>
              <a:t>Brand: </a:t>
            </a:r>
            <a:r>
              <a:rPr lang="en-IN" sz="2800" b="1" dirty="0" err="1"/>
              <a:t>Hundai</a:t>
            </a:r>
            <a:endParaRPr lang="en-IN" sz="2800" b="1" dirty="0"/>
          </a:p>
          <a:p>
            <a:r>
              <a:rPr lang="en-IN" sz="2800" b="1" dirty="0"/>
              <a:t>Price: 7,00000</a:t>
            </a:r>
          </a:p>
          <a:p>
            <a:r>
              <a:rPr lang="en-IN" sz="2800" b="1" dirty="0"/>
              <a:t>Rating: 3.5</a:t>
            </a:r>
            <a:r>
              <a:rPr lang="en-IN" dirty="0"/>
              <a:t>      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</a:rPr>
              <a:t>Use</a:t>
            </a: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</a:rPr>
              <a:t>Cases</a:t>
            </a: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Travelling</a:t>
            </a:r>
            <a:r>
              <a:rPr lang="en-IN" sz="2400" dirty="0"/>
              <a:t>  </a:t>
            </a:r>
            <a:r>
              <a:rPr lang="en-IN" dirty="0"/>
              <a:t>            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CE0260-EB9A-A350-13B5-AECAD91696B6}"/>
              </a:ext>
            </a:extLst>
          </p:cNvPr>
          <p:cNvSpPr txBox="1"/>
          <p:nvPr/>
        </p:nvSpPr>
        <p:spPr>
          <a:xfrm flipH="1">
            <a:off x="8881808" y="1492899"/>
            <a:ext cx="3397277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highlight>
                  <a:srgbClr val="FFFF00"/>
                </a:highlight>
              </a:rPr>
              <a:t>Attributes</a:t>
            </a:r>
            <a:r>
              <a:rPr lang="en-IN" sz="2800" b="1" u="sng" dirty="0"/>
              <a:t>:</a:t>
            </a:r>
          </a:p>
          <a:p>
            <a:endParaRPr lang="en-IN" sz="2800" b="1" dirty="0"/>
          </a:p>
          <a:p>
            <a:r>
              <a:rPr lang="en-IN" sz="2800" b="1" dirty="0" err="1"/>
              <a:t>Color</a:t>
            </a:r>
            <a:r>
              <a:rPr lang="en-IN" sz="2800" b="1" dirty="0"/>
              <a:t> = silver</a:t>
            </a:r>
          </a:p>
          <a:p>
            <a:r>
              <a:rPr lang="en-IN" sz="2800" b="1" dirty="0"/>
              <a:t>Brand = </a:t>
            </a:r>
            <a:r>
              <a:rPr lang="en-IN" sz="2800" b="1" dirty="0" err="1"/>
              <a:t>Hundai</a:t>
            </a:r>
            <a:endParaRPr lang="en-IN" sz="2800" b="1" dirty="0"/>
          </a:p>
          <a:p>
            <a:r>
              <a:rPr lang="en-IN" sz="2800" b="1" dirty="0"/>
              <a:t>Price = 700000</a:t>
            </a:r>
          </a:p>
          <a:p>
            <a:r>
              <a:rPr lang="en-IN" sz="2800" b="1" dirty="0"/>
              <a:t>Rating = 3.5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800" b="1" u="sng" dirty="0">
                <a:highlight>
                  <a:srgbClr val="FFFF00"/>
                </a:highlight>
              </a:rPr>
              <a:t>Methods</a:t>
            </a:r>
            <a:r>
              <a:rPr lang="en-IN" sz="2800" b="1" u="sng" dirty="0"/>
              <a:t>: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Action1 = movement</a:t>
            </a:r>
          </a:p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Action2 = Sound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7ACAB7-0450-3E9A-A9B5-8CFD2D121DBE}"/>
              </a:ext>
            </a:extLst>
          </p:cNvPr>
          <p:cNvSpPr txBox="1"/>
          <p:nvPr/>
        </p:nvSpPr>
        <p:spPr>
          <a:xfrm flipH="1">
            <a:off x="7762135" y="308845"/>
            <a:ext cx="20919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48503F-A540-6B40-6E4C-57E2974F0C71}"/>
              </a:ext>
            </a:extLst>
          </p:cNvPr>
          <p:cNvSpPr/>
          <p:nvPr/>
        </p:nvSpPr>
        <p:spPr>
          <a:xfrm>
            <a:off x="7949682" y="1362269"/>
            <a:ext cx="932126" cy="47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31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6120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Kanaparthi</dc:creator>
  <cp:lastModifiedBy>Kanaparthi</cp:lastModifiedBy>
  <cp:revision>1</cp:revision>
  <dcterms:created xsi:type="dcterms:W3CDTF">2023-05-27T10:03:02Z</dcterms:created>
  <dcterms:modified xsi:type="dcterms:W3CDTF">2023-05-27T10:03:31Z</dcterms:modified>
</cp:coreProperties>
</file>