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6DE3-F661-49B2-962F-96B54C5000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E062-52F9-4EF2-AD3E-E47A3BCBBB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/>
              <a:t>1. A linear list of elements in which deletion can be done from one end (front) and insertion can take place only at the other end (rear) is known as a ?</a:t>
            </a:r>
            <a:br>
              <a:rPr lang="en-US" sz="4400" dirty="0"/>
            </a:br>
            <a:r>
              <a:rPr lang="en-US" sz="4400" dirty="0"/>
              <a:t>a) Queue</a:t>
            </a:r>
            <a:br>
              <a:rPr lang="en-US" sz="4400" dirty="0"/>
            </a:br>
            <a:r>
              <a:rPr lang="en-US" sz="4400" dirty="0"/>
              <a:t>b) Stack</a:t>
            </a:r>
            <a:br>
              <a:rPr lang="en-US" sz="4400" dirty="0"/>
            </a:br>
            <a:r>
              <a:rPr lang="en-US" sz="4400" dirty="0"/>
              <a:t>c) Tree</a:t>
            </a:r>
            <a:br>
              <a:rPr lang="en-US" sz="4400" dirty="0"/>
            </a:br>
            <a:r>
              <a:rPr lang="en-US" sz="4400" dirty="0"/>
              <a:t>d) Linked list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a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 smtClean="0"/>
              <a:t>10 </a:t>
            </a:r>
            <a:r>
              <a:rPr lang="en-US" sz="4400" dirty="0"/>
              <a:t> In linked list implementation of a queue, from where is the item deleted?</a:t>
            </a:r>
            <a:br>
              <a:rPr lang="en-US" sz="4400" dirty="0"/>
            </a:br>
            <a:r>
              <a:rPr lang="en-US" sz="4400" dirty="0"/>
              <a:t>a) At the head of link list</a:t>
            </a:r>
            <a:br>
              <a:rPr lang="en-US" sz="4400" dirty="0"/>
            </a:br>
            <a:r>
              <a:rPr lang="en-US" sz="4400" dirty="0"/>
              <a:t>b) At the centre position in the link list</a:t>
            </a:r>
            <a:br>
              <a:rPr lang="en-US" sz="4400" dirty="0"/>
            </a:br>
            <a:r>
              <a:rPr lang="en-US" sz="4400" dirty="0"/>
              <a:t>c) At the tail of the link list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a</a:t>
            </a:r>
            <a:br>
              <a:rPr lang="en-US" sz="4400" dirty="0"/>
            </a:br>
            <a:r>
              <a:rPr lang="en-US" sz="4400" dirty="0"/>
              <a:t>Explanation: Since queue follows FIFO so new element deleted from first.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2. The data structure required for Breadth First Traversal on a graph is?</a:t>
            </a:r>
            <a:br>
              <a:rPr lang="en-US" sz="4400" dirty="0"/>
            </a:br>
            <a:r>
              <a:rPr lang="en-US" sz="4400" dirty="0"/>
              <a:t>a) Stack</a:t>
            </a:r>
            <a:br>
              <a:rPr lang="en-US" sz="4400" dirty="0"/>
            </a:br>
            <a:r>
              <a:rPr lang="en-US" sz="4400" dirty="0"/>
              <a:t>b) Array</a:t>
            </a:r>
            <a:br>
              <a:rPr lang="en-US" sz="4400" dirty="0"/>
            </a:br>
            <a:r>
              <a:rPr lang="en-US" sz="4400" dirty="0"/>
              <a:t>c) Queue</a:t>
            </a:r>
            <a:br>
              <a:rPr lang="en-US" sz="4400" dirty="0"/>
            </a:br>
            <a:r>
              <a:rPr lang="en-US" sz="4400" dirty="0"/>
              <a:t>d) Tree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dirty="0" smtClean="0"/>
              <a:t>3</a:t>
            </a:r>
          </a:p>
          <a:p>
            <a:pPr algn="l"/>
            <a:r>
              <a:rPr lang="en-US" sz="4400" dirty="0" smtClean="0"/>
              <a:t> In Breadth First Search of Graph, which of the following data structure is used?</a:t>
            </a:r>
            <a:br>
              <a:rPr lang="en-US" sz="4400" dirty="0" smtClean="0"/>
            </a:br>
            <a:r>
              <a:rPr lang="en-US" sz="4400" dirty="0" smtClean="0"/>
              <a:t>a) Stack</a:t>
            </a:r>
            <a:br>
              <a:rPr lang="en-US" sz="4400" dirty="0" smtClean="0"/>
            </a:br>
            <a:r>
              <a:rPr lang="en-US" sz="4400" dirty="0" smtClean="0"/>
              <a:t>b) Queue</a:t>
            </a:r>
            <a:br>
              <a:rPr lang="en-US" sz="4400" dirty="0" smtClean="0"/>
            </a:br>
            <a:r>
              <a:rPr lang="en-US" sz="4400" dirty="0" smtClean="0"/>
              <a:t>c) Linked list</a:t>
            </a:r>
            <a:br>
              <a:rPr lang="en-US" sz="4400" dirty="0" smtClean="0"/>
            </a:br>
            <a:r>
              <a:rPr lang="en-US" sz="4400" dirty="0" smtClean="0"/>
              <a:t>d) None of the mentioned</a:t>
            </a:r>
            <a:br>
              <a:rPr lang="en-US" sz="4400" dirty="0" smtClean="0"/>
            </a:br>
            <a:endParaRPr lang="en-US" sz="4400" dirty="0" smtClean="0"/>
          </a:p>
          <a:p>
            <a:pPr algn="l"/>
            <a:r>
              <a:rPr lang="en-US" sz="4400" dirty="0" smtClean="0"/>
              <a:t>Answer: b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/>
              <a:t>4</a:t>
            </a:r>
            <a:r>
              <a:rPr lang="en-US" sz="4400" dirty="0"/>
              <a:t> A data structure in which elements can be inserted or deleted at/from both the ends but not in the middle is?</a:t>
            </a:r>
            <a:br>
              <a:rPr lang="en-US" sz="4400" dirty="0"/>
            </a:br>
            <a:r>
              <a:rPr lang="en-US" sz="4400" dirty="0"/>
              <a:t>a) Queue</a:t>
            </a:r>
            <a:br>
              <a:rPr lang="en-US" sz="4400" dirty="0"/>
            </a:br>
            <a:r>
              <a:rPr lang="en-US" sz="4400" dirty="0"/>
              <a:t>b) Circular queue</a:t>
            </a:r>
            <a:br>
              <a:rPr lang="en-US" sz="4400" dirty="0"/>
            </a:br>
            <a:r>
              <a:rPr lang="en-US" sz="4400" dirty="0"/>
              <a:t>c) </a:t>
            </a:r>
            <a:r>
              <a:rPr lang="en-US" sz="4400" dirty="0" err="1"/>
              <a:t>Dequeue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d) Priority queue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 smtClean="0"/>
              <a:t>5Queues </a:t>
            </a:r>
            <a:r>
              <a:rPr lang="en-US" sz="4400" dirty="0"/>
              <a:t>serve major role in</a:t>
            </a:r>
            <a:br>
              <a:rPr lang="en-US" sz="4400" dirty="0"/>
            </a:br>
            <a:r>
              <a:rPr lang="en-US" sz="4400" dirty="0"/>
              <a:t>a) Simulation of recursion</a:t>
            </a:r>
            <a:br>
              <a:rPr lang="en-US" sz="4400" dirty="0"/>
            </a:br>
            <a:r>
              <a:rPr lang="en-US" sz="4400" dirty="0"/>
              <a:t>b) Simulation of arbitrary linked list</a:t>
            </a:r>
            <a:br>
              <a:rPr lang="en-US" sz="4400" dirty="0"/>
            </a:br>
            <a:r>
              <a:rPr lang="en-US" sz="4400" dirty="0"/>
              <a:t>c) Simulation of limited resource allocation</a:t>
            </a:r>
            <a:br>
              <a:rPr lang="en-US" sz="4400" dirty="0"/>
            </a:br>
            <a:r>
              <a:rPr lang="en-US" sz="4400" dirty="0"/>
              <a:t>d) All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  <a:br>
              <a:rPr lang="en-US" sz="4400" dirty="0"/>
            </a:br>
            <a:r>
              <a:rPr lang="en-US" sz="4400" dirty="0"/>
              <a:t>Explanation: Rest all are implemented using other data structures.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/>
              <a:t>6 </a:t>
            </a:r>
            <a:r>
              <a:rPr lang="en-US" sz="4400" dirty="0"/>
              <a:t> What is the term for inserting into a full queue known as?</a:t>
            </a:r>
            <a:br>
              <a:rPr lang="en-US" sz="4400" dirty="0"/>
            </a:br>
            <a:r>
              <a:rPr lang="en-US" sz="4400" dirty="0"/>
              <a:t>a) overflow</a:t>
            </a:r>
            <a:br>
              <a:rPr lang="en-US" sz="4400" dirty="0"/>
            </a:br>
            <a:r>
              <a:rPr lang="en-US" sz="4400" dirty="0"/>
              <a:t>b) underflow</a:t>
            </a:r>
            <a:br>
              <a:rPr lang="en-US" sz="4400" dirty="0"/>
            </a:br>
            <a:r>
              <a:rPr lang="en-US" sz="4400" dirty="0"/>
              <a:t>c) null pointer exception</a:t>
            </a:r>
            <a:br>
              <a:rPr lang="en-US" sz="4400" dirty="0"/>
            </a:br>
            <a:r>
              <a:rPr lang="en-US" sz="4400" dirty="0"/>
              <a:t>d) all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a</a:t>
            </a:r>
            <a:br>
              <a:rPr lang="en-US" sz="4400" dirty="0"/>
            </a:br>
            <a:r>
              <a:rPr lang="en-US" sz="4400" dirty="0"/>
              <a:t>Explanation: Just as stack, inserting into a full queue is termed overflow.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400" dirty="0" smtClean="0"/>
              <a:t>7</a:t>
            </a:r>
            <a:r>
              <a:rPr lang="en-US" sz="4400" dirty="0"/>
              <a:t>What is the need for a circular queue?</a:t>
            </a:r>
            <a:br>
              <a:rPr lang="en-US" sz="4400" dirty="0"/>
            </a:br>
            <a:r>
              <a:rPr lang="en-US" sz="4400" dirty="0"/>
              <a:t>a) effective usage of memory</a:t>
            </a:r>
            <a:br>
              <a:rPr lang="en-US" sz="4400" dirty="0"/>
            </a:br>
            <a:r>
              <a:rPr lang="en-US" sz="4400" dirty="0"/>
              <a:t>b) easier computations</a:t>
            </a:r>
            <a:br>
              <a:rPr lang="en-US" sz="4400" dirty="0"/>
            </a:br>
            <a:r>
              <a:rPr lang="en-US" sz="4400" dirty="0"/>
              <a:t>c) all of the mentioned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a</a:t>
            </a:r>
            <a:br>
              <a:rPr lang="en-US" sz="4400" dirty="0"/>
            </a:br>
            <a:r>
              <a:rPr lang="en-US" sz="4400" dirty="0"/>
              <a:t>Explanation: In a linear queue, </a:t>
            </a:r>
            <a:r>
              <a:rPr lang="en-US" sz="4400" dirty="0" err="1"/>
              <a:t>dequeue</a:t>
            </a:r>
            <a:r>
              <a:rPr lang="en-US" sz="4400" dirty="0"/>
              <a:t> operation causes the starting elements of the array to be empty, and there is no way you can use that space, while in a circular queue, you can effectively use that space.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dirty="0" smtClean="0"/>
              <a:t>8</a:t>
            </a:r>
            <a:r>
              <a:rPr lang="en-US" sz="4400" dirty="0"/>
              <a:t>In linked list implementation of a queue, where does a new element be inserted?</a:t>
            </a:r>
            <a:br>
              <a:rPr lang="en-US" sz="4400" dirty="0"/>
            </a:br>
            <a:r>
              <a:rPr lang="en-US" sz="4400" dirty="0"/>
              <a:t>a) At the head of link list</a:t>
            </a:r>
            <a:br>
              <a:rPr lang="en-US" sz="4400" dirty="0"/>
            </a:br>
            <a:r>
              <a:rPr lang="en-US" sz="4400" dirty="0"/>
              <a:t>b) At the centre position in the link list</a:t>
            </a:r>
            <a:br>
              <a:rPr lang="en-US" sz="4400" dirty="0"/>
            </a:br>
            <a:r>
              <a:rPr lang="en-US" sz="4400" dirty="0"/>
              <a:t>c) At the tail of the link list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  <a:br>
              <a:rPr lang="en-US" sz="4400" dirty="0"/>
            </a:br>
            <a:r>
              <a:rPr lang="en-US" sz="4400" dirty="0"/>
              <a:t>Explanation: Since queue follows FIFO so new element inserted at last.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400" dirty="0" smtClean="0"/>
              <a:t>9</a:t>
            </a:r>
            <a:r>
              <a:rPr lang="en-US" sz="4400" dirty="0"/>
              <a:t>In linked list implementation of a queue, front and rear pointers are tracked. Which of these pointers will change during an insertion into EMPTY queue?</a:t>
            </a:r>
            <a:br>
              <a:rPr lang="en-US" sz="4400" dirty="0"/>
            </a:br>
            <a:r>
              <a:rPr lang="en-US" sz="4400" dirty="0"/>
              <a:t>a) Only front pointer</a:t>
            </a:r>
            <a:br>
              <a:rPr lang="en-US" sz="4400" dirty="0"/>
            </a:br>
            <a:r>
              <a:rPr lang="en-US" sz="4400" dirty="0"/>
              <a:t>b) Only rear pointer</a:t>
            </a:r>
            <a:br>
              <a:rPr lang="en-US" sz="4400" dirty="0"/>
            </a:br>
            <a:r>
              <a:rPr lang="en-US" sz="4400" dirty="0"/>
              <a:t>c) Both front and rear pointer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  <a:br>
              <a:rPr lang="en-US" sz="4400" dirty="0"/>
            </a:br>
            <a:r>
              <a:rPr lang="en-US" sz="4400" dirty="0"/>
              <a:t>Explanation: Since its the starting of queue, so both values are changed.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7</cp:revision>
  <dcterms:created xsi:type="dcterms:W3CDTF">2018-08-22T08:46:55Z</dcterms:created>
  <dcterms:modified xsi:type="dcterms:W3CDTF">2018-08-22T08:59:58Z</dcterms:modified>
</cp:coreProperties>
</file>