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87CB-2CEC-4F13-B1E5-E75DE7CC09E2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7F36-C450-451C-A205-2B126C8D5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87CB-2CEC-4F13-B1E5-E75DE7CC09E2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7F36-C450-451C-A205-2B126C8D5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87CB-2CEC-4F13-B1E5-E75DE7CC09E2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7F36-C450-451C-A205-2B126C8D5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87CB-2CEC-4F13-B1E5-E75DE7CC09E2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7F36-C450-451C-A205-2B126C8D5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87CB-2CEC-4F13-B1E5-E75DE7CC09E2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7F36-C450-451C-A205-2B126C8D5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87CB-2CEC-4F13-B1E5-E75DE7CC09E2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7F36-C450-451C-A205-2B126C8D5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87CB-2CEC-4F13-B1E5-E75DE7CC09E2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7F36-C450-451C-A205-2B126C8D5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87CB-2CEC-4F13-B1E5-E75DE7CC09E2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7F36-C450-451C-A205-2B126C8D5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87CB-2CEC-4F13-B1E5-E75DE7CC09E2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7F36-C450-451C-A205-2B126C8D5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87CB-2CEC-4F13-B1E5-E75DE7CC09E2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7F36-C450-451C-A205-2B126C8D5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87CB-2CEC-4F13-B1E5-E75DE7CC09E2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17F36-C450-451C-A205-2B126C8D5A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587CB-2CEC-4F13-B1E5-E75DE7CC09E2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17F36-C450-451C-A205-2B126C8D5A4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305800" cy="61722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dirty="0"/>
              <a:t>Stack </a:t>
            </a:r>
          </a:p>
          <a:p>
            <a:pPr algn="l"/>
            <a:r>
              <a:rPr lang="en-US" sz="4400" dirty="0" smtClean="0"/>
              <a:t>1</a:t>
            </a:r>
            <a:r>
              <a:rPr lang="en-US" sz="4400" dirty="0"/>
              <a:t> Process of inserting an element in stack is called ____________</a:t>
            </a:r>
            <a:br>
              <a:rPr lang="en-US" sz="4400" dirty="0"/>
            </a:br>
            <a:r>
              <a:rPr lang="en-US" sz="4400" dirty="0"/>
              <a:t>a) Create</a:t>
            </a:r>
            <a:br>
              <a:rPr lang="en-US" sz="4400" dirty="0"/>
            </a:br>
            <a:r>
              <a:rPr lang="en-US" sz="4400" dirty="0"/>
              <a:t>b) Push</a:t>
            </a:r>
            <a:br>
              <a:rPr lang="en-US" sz="4400" dirty="0"/>
            </a:br>
            <a:r>
              <a:rPr lang="en-US" sz="4400" dirty="0"/>
              <a:t>c) Evaluation</a:t>
            </a:r>
            <a:br>
              <a:rPr lang="en-US" sz="4400" dirty="0"/>
            </a:br>
            <a:r>
              <a:rPr lang="en-US" sz="4400" dirty="0"/>
              <a:t>d) Pop</a:t>
            </a:r>
            <a:br>
              <a:rPr lang="en-US" sz="4400" dirty="0"/>
            </a:br>
            <a:endParaRPr lang="en-US" sz="4400" dirty="0"/>
          </a:p>
          <a:p>
            <a:pPr algn="l"/>
            <a:r>
              <a:rPr lang="en-US" sz="4400" dirty="0"/>
              <a:t>Answer: b</a:t>
            </a:r>
          </a:p>
          <a:p>
            <a:pPr algn="l"/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305800" cy="6172200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/>
              <a:t>10</a:t>
            </a:r>
            <a:r>
              <a:rPr lang="en-US" sz="4400" dirty="0"/>
              <a:t>The type of expression in which operator succeeds its operands is?</a:t>
            </a:r>
            <a:br>
              <a:rPr lang="en-US" sz="4400" dirty="0"/>
            </a:br>
            <a:r>
              <a:rPr lang="en-US" sz="4400" dirty="0"/>
              <a:t>a) Infix Expression</a:t>
            </a:r>
            <a:br>
              <a:rPr lang="en-US" sz="4400" dirty="0"/>
            </a:br>
            <a:r>
              <a:rPr lang="en-US" sz="4400" dirty="0"/>
              <a:t>b) Prefix Expression</a:t>
            </a:r>
            <a:br>
              <a:rPr lang="en-US" sz="4400" dirty="0"/>
            </a:br>
            <a:r>
              <a:rPr lang="en-US" sz="4400" dirty="0"/>
              <a:t>c) Postfix Expression</a:t>
            </a:r>
            <a:br>
              <a:rPr lang="en-US" sz="4400" dirty="0"/>
            </a:br>
            <a:r>
              <a:rPr lang="en-US" sz="4400" dirty="0"/>
              <a:t>d) None of the mentioned</a:t>
            </a:r>
            <a:br>
              <a:rPr lang="en-US" sz="4400" dirty="0"/>
            </a:br>
            <a:endParaRPr lang="en-US" sz="4400" dirty="0"/>
          </a:p>
          <a:p>
            <a:pPr algn="l"/>
            <a:r>
              <a:rPr lang="en-US" sz="4400" dirty="0"/>
              <a:t>Answer: c</a:t>
            </a:r>
          </a:p>
          <a:p>
            <a:pPr algn="l"/>
            <a:endParaRPr lang="en-US" sz="4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305800" cy="6172200"/>
          </a:xfrm>
        </p:spPr>
        <p:txBody>
          <a:bodyPr>
            <a:normAutofit/>
          </a:bodyPr>
          <a:lstStyle/>
          <a:p>
            <a:endParaRPr lang="en-US" sz="4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305800" cy="6172200"/>
          </a:xfrm>
        </p:spPr>
        <p:txBody>
          <a:bodyPr>
            <a:normAutofit/>
          </a:bodyPr>
          <a:lstStyle/>
          <a:p>
            <a:endParaRPr 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305800" cy="61722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4400" dirty="0" smtClean="0"/>
              <a:t>2</a:t>
            </a:r>
            <a:r>
              <a:rPr lang="en-US" sz="4400" dirty="0"/>
              <a:t>Entries in a stack are “ordered”. What is the meaning of this statement?</a:t>
            </a:r>
            <a:br>
              <a:rPr lang="en-US" sz="4400" dirty="0"/>
            </a:br>
            <a:r>
              <a:rPr lang="en-US" sz="4400" dirty="0"/>
              <a:t>a) A collection of stacks is </a:t>
            </a:r>
            <a:r>
              <a:rPr lang="en-US" sz="4400" dirty="0" err="1"/>
              <a:t>sortable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b) Stack entries may be compared with the ‘&lt;‘ operation</a:t>
            </a:r>
            <a:br>
              <a:rPr lang="en-US" sz="4400" dirty="0"/>
            </a:br>
            <a:r>
              <a:rPr lang="en-US" sz="4400" dirty="0"/>
              <a:t>c) The entries are stored in a linked list</a:t>
            </a:r>
            <a:br>
              <a:rPr lang="en-US" sz="4400" dirty="0"/>
            </a:br>
            <a:r>
              <a:rPr lang="en-US" sz="4400" dirty="0"/>
              <a:t>d) There is a Sequential entry that is one by one</a:t>
            </a:r>
            <a:br>
              <a:rPr lang="en-US" sz="4400" dirty="0"/>
            </a:br>
            <a:endParaRPr lang="en-US" sz="4400" dirty="0"/>
          </a:p>
          <a:p>
            <a:pPr algn="l"/>
            <a:r>
              <a:rPr lang="en-US" sz="4400" dirty="0"/>
              <a:t>Answer : d</a:t>
            </a:r>
          </a:p>
          <a:p>
            <a:pPr algn="l"/>
            <a:endParaRPr 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305800" cy="61722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4400" dirty="0" smtClean="0"/>
              <a:t>3</a:t>
            </a:r>
            <a:r>
              <a:rPr lang="en-US" sz="4400" dirty="0"/>
              <a:t> Which of the following applications may use a stack?</a:t>
            </a:r>
            <a:br>
              <a:rPr lang="en-US" sz="4400" dirty="0"/>
            </a:br>
            <a:r>
              <a:rPr lang="en-US" sz="4400" dirty="0"/>
              <a:t>a) A parentheses balancing program</a:t>
            </a:r>
            <a:br>
              <a:rPr lang="en-US" sz="4400" dirty="0"/>
            </a:br>
            <a:r>
              <a:rPr lang="en-US" sz="4400" dirty="0"/>
              <a:t>b) Tracking of local variables at run time</a:t>
            </a:r>
            <a:br>
              <a:rPr lang="en-US" sz="4400" dirty="0"/>
            </a:br>
            <a:r>
              <a:rPr lang="en-US" sz="4400" dirty="0"/>
              <a:t>c) Compiler Syntax Analyzer</a:t>
            </a:r>
            <a:br>
              <a:rPr lang="en-US" sz="4400" dirty="0"/>
            </a:br>
            <a:r>
              <a:rPr lang="en-US" sz="4400" dirty="0"/>
              <a:t>d) All of the mentioned</a:t>
            </a:r>
            <a:br>
              <a:rPr lang="en-US" sz="4400" dirty="0"/>
            </a:br>
            <a:endParaRPr lang="en-US" sz="4400" dirty="0"/>
          </a:p>
          <a:p>
            <a:pPr algn="l"/>
            <a:r>
              <a:rPr lang="en-US" sz="4400" dirty="0"/>
              <a:t>Answer: d</a:t>
            </a:r>
            <a:br>
              <a:rPr lang="en-US" sz="4400" dirty="0"/>
            </a:br>
            <a:r>
              <a:rPr lang="en-US" sz="4400" dirty="0"/>
              <a:t>Explanation: All are applications of stack.</a:t>
            </a:r>
          </a:p>
          <a:p>
            <a:pPr algn="l"/>
            <a:endParaRPr lang="en-US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305800" cy="61722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dirty="0" smtClean="0"/>
              <a:t>4</a:t>
            </a:r>
            <a:r>
              <a:rPr lang="en-US" sz="4400" dirty="0"/>
              <a:t> The data structure required to check whether an expression contains balanced parenthesis is?</a:t>
            </a:r>
            <a:br>
              <a:rPr lang="en-US" sz="4400" dirty="0"/>
            </a:br>
            <a:r>
              <a:rPr lang="en-US" sz="4400" dirty="0"/>
              <a:t>a) Stack</a:t>
            </a:r>
            <a:br>
              <a:rPr lang="en-US" sz="4400" dirty="0"/>
            </a:br>
            <a:r>
              <a:rPr lang="en-US" sz="4400" dirty="0"/>
              <a:t>b) Queue</a:t>
            </a:r>
            <a:br>
              <a:rPr lang="en-US" sz="4400" dirty="0"/>
            </a:br>
            <a:r>
              <a:rPr lang="en-US" sz="4400" dirty="0"/>
              <a:t>c) Array</a:t>
            </a:r>
            <a:br>
              <a:rPr lang="en-US" sz="4400" dirty="0"/>
            </a:br>
            <a:r>
              <a:rPr lang="en-US" sz="4400" dirty="0"/>
              <a:t>d) Tree</a:t>
            </a:r>
            <a:br>
              <a:rPr lang="en-US" sz="4400" dirty="0"/>
            </a:br>
            <a:endParaRPr lang="en-US" sz="4400" dirty="0"/>
          </a:p>
          <a:p>
            <a:pPr algn="l"/>
            <a:r>
              <a:rPr lang="en-US" sz="4400" dirty="0"/>
              <a:t>Answer: a</a:t>
            </a:r>
          </a:p>
          <a:p>
            <a:pPr algn="l"/>
            <a:endParaRPr lang="en-US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305800" cy="61722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dirty="0" smtClean="0"/>
              <a:t>5</a:t>
            </a:r>
            <a:r>
              <a:rPr lang="en-US" sz="4400" dirty="0"/>
              <a:t>Which data structure is needed to convert infix notation to postfix notation?</a:t>
            </a:r>
            <a:br>
              <a:rPr lang="en-US" sz="4400" dirty="0"/>
            </a:br>
            <a:r>
              <a:rPr lang="en-US" sz="4400" dirty="0"/>
              <a:t>a) Branch</a:t>
            </a:r>
            <a:br>
              <a:rPr lang="en-US" sz="4400" dirty="0"/>
            </a:br>
            <a:r>
              <a:rPr lang="en-US" sz="4400" dirty="0"/>
              <a:t>b) Tree</a:t>
            </a:r>
            <a:br>
              <a:rPr lang="en-US" sz="4400" dirty="0"/>
            </a:br>
            <a:r>
              <a:rPr lang="en-US" sz="4400" dirty="0"/>
              <a:t>c) Queue</a:t>
            </a:r>
            <a:br>
              <a:rPr lang="en-US" sz="4400" dirty="0"/>
            </a:br>
            <a:r>
              <a:rPr lang="en-US" sz="4400" dirty="0"/>
              <a:t>d) Stack</a:t>
            </a:r>
            <a:br>
              <a:rPr lang="en-US" sz="4400" dirty="0"/>
            </a:br>
            <a:endParaRPr lang="en-US" sz="4400" dirty="0"/>
          </a:p>
          <a:p>
            <a:pPr algn="l"/>
            <a:r>
              <a:rPr lang="en-US" sz="4400" dirty="0"/>
              <a:t>Answer: d</a:t>
            </a:r>
          </a:p>
          <a:p>
            <a:pPr algn="l"/>
            <a:endParaRPr lang="en-US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305800" cy="61722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dirty="0" smtClean="0"/>
              <a:t>6</a:t>
            </a:r>
            <a:r>
              <a:rPr lang="en-US" sz="4400" dirty="0"/>
              <a:t>What is the result of the following operation</a:t>
            </a:r>
            <a:br>
              <a:rPr lang="en-US" sz="4400" dirty="0"/>
            </a:br>
            <a:r>
              <a:rPr lang="en-US" sz="4400" dirty="0"/>
              <a:t>Top (Push (S, X))</a:t>
            </a:r>
            <a:br>
              <a:rPr lang="en-US" sz="4400" dirty="0"/>
            </a:br>
            <a:r>
              <a:rPr lang="en-US" sz="4400" dirty="0"/>
              <a:t>a) X</a:t>
            </a:r>
            <a:br>
              <a:rPr lang="en-US" sz="4400" dirty="0"/>
            </a:br>
            <a:r>
              <a:rPr lang="en-US" sz="4400" dirty="0"/>
              <a:t>b) Null</a:t>
            </a:r>
            <a:br>
              <a:rPr lang="en-US" sz="4400" dirty="0"/>
            </a:br>
            <a:r>
              <a:rPr lang="en-US" sz="4400" dirty="0"/>
              <a:t>c) S</a:t>
            </a:r>
            <a:br>
              <a:rPr lang="en-US" sz="4400" dirty="0"/>
            </a:br>
            <a:r>
              <a:rPr lang="en-US" sz="4400" dirty="0"/>
              <a:t>d) None of the mentioned</a:t>
            </a:r>
            <a:br>
              <a:rPr lang="en-US" sz="4400" dirty="0"/>
            </a:br>
            <a:endParaRPr lang="en-US" sz="4400" dirty="0"/>
          </a:p>
          <a:p>
            <a:pPr algn="l"/>
            <a:r>
              <a:rPr lang="en-US" sz="4400" dirty="0"/>
              <a:t>Answer: a</a:t>
            </a:r>
          </a:p>
          <a:p>
            <a:pPr algn="l"/>
            <a:endParaRPr lang="en-US" sz="4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305800" cy="61722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4400" dirty="0" smtClean="0"/>
              <a:t>7</a:t>
            </a:r>
            <a:r>
              <a:rPr lang="en-US" sz="4400" dirty="0"/>
              <a:t>Which data structure is used for implementing recursion?</a:t>
            </a:r>
            <a:br>
              <a:rPr lang="en-US" sz="4400" dirty="0"/>
            </a:br>
            <a:r>
              <a:rPr lang="en-US" sz="4400" dirty="0"/>
              <a:t>a) Queue</a:t>
            </a:r>
            <a:br>
              <a:rPr lang="en-US" sz="4400" dirty="0"/>
            </a:br>
            <a:r>
              <a:rPr lang="en-US" sz="4400" dirty="0"/>
              <a:t>b) Stack</a:t>
            </a:r>
            <a:br>
              <a:rPr lang="en-US" sz="4400" dirty="0"/>
            </a:br>
            <a:r>
              <a:rPr lang="en-US" sz="4400" dirty="0"/>
              <a:t>c) Array</a:t>
            </a:r>
            <a:br>
              <a:rPr lang="en-US" sz="4400" dirty="0"/>
            </a:br>
            <a:r>
              <a:rPr lang="en-US" sz="4400" dirty="0"/>
              <a:t>d) List</a:t>
            </a:r>
            <a:br>
              <a:rPr lang="en-US" sz="4400" dirty="0"/>
            </a:br>
            <a:endParaRPr lang="en-US" sz="4400" dirty="0"/>
          </a:p>
          <a:p>
            <a:pPr algn="l"/>
            <a:r>
              <a:rPr lang="en-US" sz="4400" dirty="0"/>
              <a:t>Answer: b</a:t>
            </a:r>
            <a:br>
              <a:rPr lang="en-US" sz="4400" dirty="0"/>
            </a:br>
            <a:r>
              <a:rPr lang="en-US" sz="4400" dirty="0"/>
              <a:t>Explanation: Stacks are used for implementation of Recursion.</a:t>
            </a:r>
          </a:p>
          <a:p>
            <a:pPr algn="l"/>
            <a:endParaRPr lang="en-US" sz="4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305800" cy="61722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dirty="0" smtClean="0"/>
              <a:t>8</a:t>
            </a:r>
            <a:r>
              <a:rPr lang="en-US" sz="4400" dirty="0"/>
              <a:t> The result of evaluating the postfix expression 5, 4, 6, +, *, 4, 9, 3, /, +, * is?</a:t>
            </a:r>
            <a:br>
              <a:rPr lang="en-US" sz="4400" dirty="0"/>
            </a:br>
            <a:r>
              <a:rPr lang="en-US" sz="4400" dirty="0"/>
              <a:t>a) 600</a:t>
            </a:r>
            <a:br>
              <a:rPr lang="en-US" sz="4400" dirty="0"/>
            </a:br>
            <a:r>
              <a:rPr lang="en-US" sz="4400" dirty="0"/>
              <a:t>b) 350</a:t>
            </a:r>
            <a:br>
              <a:rPr lang="en-US" sz="4400" dirty="0"/>
            </a:br>
            <a:r>
              <a:rPr lang="en-US" sz="4400" dirty="0"/>
              <a:t>c) 650</a:t>
            </a:r>
            <a:br>
              <a:rPr lang="en-US" sz="4400" dirty="0"/>
            </a:br>
            <a:r>
              <a:rPr lang="en-US" sz="4400" dirty="0"/>
              <a:t>d) 588</a:t>
            </a:r>
            <a:br>
              <a:rPr lang="en-US" sz="4400" dirty="0"/>
            </a:br>
            <a:endParaRPr lang="en-US" sz="4400" dirty="0"/>
          </a:p>
          <a:p>
            <a:pPr algn="l"/>
            <a:r>
              <a:rPr lang="en-US" sz="4400" dirty="0"/>
              <a:t>Answer: b</a:t>
            </a:r>
          </a:p>
          <a:p>
            <a:pPr algn="l"/>
            <a:endParaRPr lang="en-US" sz="4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305800" cy="61722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4400" dirty="0" smtClean="0"/>
              <a:t>9</a:t>
            </a:r>
            <a:r>
              <a:rPr lang="en-US" sz="4400" dirty="0"/>
              <a:t>. Which of the following statement(s) about stack data structure is/are NOT correct?</a:t>
            </a:r>
            <a:br>
              <a:rPr lang="en-US" sz="4400" dirty="0"/>
            </a:br>
            <a:r>
              <a:rPr lang="en-US" sz="4400" dirty="0"/>
              <a:t>a) Linked List are used for implementing Stacks</a:t>
            </a:r>
            <a:br>
              <a:rPr lang="en-US" sz="4400" dirty="0"/>
            </a:br>
            <a:r>
              <a:rPr lang="en-US" sz="4400" dirty="0"/>
              <a:t>b) Top of the Stack always contain the new node</a:t>
            </a:r>
            <a:br>
              <a:rPr lang="en-US" sz="4400" dirty="0"/>
            </a:br>
            <a:r>
              <a:rPr lang="en-US" sz="4400" dirty="0"/>
              <a:t>c) Stack is the FIFO data structure</a:t>
            </a:r>
            <a:br>
              <a:rPr lang="en-US" sz="4400" dirty="0"/>
            </a:br>
            <a:r>
              <a:rPr lang="en-US" sz="4400" dirty="0"/>
              <a:t>d) Null link is present in the last node at the bottom of the stack</a:t>
            </a:r>
            <a:br>
              <a:rPr lang="en-US" sz="4400" dirty="0"/>
            </a:br>
            <a:endParaRPr lang="en-US" sz="4400" dirty="0"/>
          </a:p>
          <a:p>
            <a:pPr algn="l"/>
            <a:r>
              <a:rPr lang="en-US" sz="4400" dirty="0"/>
              <a:t>Answer: c</a:t>
            </a:r>
            <a:br>
              <a:rPr lang="en-US" sz="4400" dirty="0"/>
            </a:br>
            <a:r>
              <a:rPr lang="en-US" sz="4400" dirty="0"/>
              <a:t>Explanation: Stack follows LIFO.</a:t>
            </a:r>
          </a:p>
          <a:p>
            <a:pPr algn="l"/>
            <a:endParaRPr lang="en-US"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78</Words>
  <Application>Microsoft Office PowerPoint</Application>
  <PresentationFormat>On-screen Show (4:3)</PresentationFormat>
  <Paragraphs>21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Administrator</cp:lastModifiedBy>
  <cp:revision>11</cp:revision>
  <dcterms:created xsi:type="dcterms:W3CDTF">2018-08-22T09:08:05Z</dcterms:created>
  <dcterms:modified xsi:type="dcterms:W3CDTF">2018-08-22T09:15:57Z</dcterms:modified>
</cp:coreProperties>
</file>