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99DF"/>
    <a:srgbClr val="55B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1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B062-448D-CD11-FCDB-508F1F291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A4519-8E04-E5F6-77DD-97FC89568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0F5FC-5023-2D92-102F-16DF48C2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D2E1-2BC9-4C3C-B0EC-B031E84D798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62D3B-DCCE-C7A7-069A-7C2B22CF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423EF-BE94-1EBC-BD3C-157F5182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02F1-2539-4D37-9DCB-792CACB4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44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04D7-905A-7F38-17F3-408983D1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20CA1-F873-1459-633C-3072F6A91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4ADB1-7B04-5E8E-A6B9-AB4E054B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D2E1-2BC9-4C3C-B0EC-B031E84D798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7DEE8-641D-3F18-48EE-F15938D5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F0E83-80E8-6C31-8C4D-1931CE77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02F1-2539-4D37-9DCB-792CACB4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48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3FD81-A3E7-037B-B033-9C479C6A0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40EFC-EB20-B87E-2032-C8470B0D0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0F03-5799-F338-F371-996AB2CD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D2E1-2BC9-4C3C-B0EC-B031E84D798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5338A-E4E1-8D4A-D992-F40C3B98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6D7CE-CB74-D53A-DA3B-841FD9F0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02F1-2539-4D37-9DCB-792CACB4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38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AE3E-6973-07CB-F1FE-CD642FFE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929C-4DF7-DAA7-986B-66B7EBDC8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2D9B1-2B91-3370-435D-3F595FAA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D2E1-2BC9-4C3C-B0EC-B031E84D798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76D44-E052-FB33-A524-A0A4D35D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A71C8-5476-AF10-53A3-020F7E6A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02F1-2539-4D37-9DCB-792CACB4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0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EF37-4DD4-3E86-51F0-4D0FC82A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AE9B-A5B4-5748-D50A-D2348CEAF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F927B-817D-D5F9-8381-CB16579C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D2E1-2BC9-4C3C-B0EC-B031E84D798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9A11-B8BE-CDA4-054B-A303E2A2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8CF89-C498-08EB-57AC-0465B130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02F1-2539-4D37-9DCB-792CACB4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9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5E3B-5321-B6D1-CA1B-02BB5C25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F5BAD-B822-23BD-DD63-365DD4579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38280-35F2-DEC7-E999-9CE9B9AB6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40DD7-0D4C-76E2-B422-A17033E4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D2E1-2BC9-4C3C-B0EC-B031E84D798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D78D4-44E9-AE3B-8CD5-790B24FC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A0068-CCD4-9FA0-208E-258C9175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02F1-2539-4D37-9DCB-792CACB4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4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4094-C5C7-0FE1-7970-A83751A0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8EB0-40E1-519A-9687-BE889D2D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F4392-D3D9-AEC4-6AA6-E689E3643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EBD0C-1653-BF2F-C094-AC13D5D71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7BB43-9B3A-0753-2993-AB22BCAF4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8A69AA-7EE9-C9AD-5BB9-CF9CDC68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D2E1-2BC9-4C3C-B0EC-B031E84D798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7D3E6-902D-7178-8D1B-0E20E659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7D490-669B-FFED-31A9-9265F03C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02F1-2539-4D37-9DCB-792CACB4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4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5549-B0A5-7CC8-5498-AD659757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6AB37-0CCB-34A2-B8B2-AF103688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D2E1-2BC9-4C3C-B0EC-B031E84D798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E9BB-7006-D34B-8593-73EC8198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5455D-B76C-31CE-7E82-C368C4ED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02F1-2539-4D37-9DCB-792CACB4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1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40A68-CA7A-91E8-9D87-48853319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D2E1-2BC9-4C3C-B0EC-B031E84D798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5AD78-90B6-FFA6-E1F0-64262442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062CD-79B4-2C51-FE59-CEEBD0BD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02F1-2539-4D37-9DCB-792CACB4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86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EA33-3CD3-D289-98CA-762BF476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5929-AE14-BB8E-C960-FBAA1A48E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634A4-F951-5B88-367F-4559EE42F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B94DC-3EB8-A89C-AE1E-C062B092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D2E1-2BC9-4C3C-B0EC-B031E84D798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35C1A-2827-E4FA-F876-67028EA0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1D1A1-E5EB-3E19-A6F2-A735C422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02F1-2539-4D37-9DCB-792CACB4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94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A5CE-DD5D-D4E7-E9CB-A8D950D7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FC81F-C63E-4975-424E-3E5A51B44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E0DD7-99B4-0F9B-C49A-EC7E1634A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6C91A-3B79-CFAB-C26E-D6548155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D2E1-2BC9-4C3C-B0EC-B031E84D798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C70AF-5C95-6F2D-1789-09B7FEF2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95C5C-8F28-3F0A-8E0A-2DC9FC24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02F1-2539-4D37-9DCB-792CACB4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81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8EED3-6FC4-DF67-723A-24E6DF9D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DB72E-6B9F-FB0A-AB03-547D9A832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2EA3F-1283-D416-5A68-95E54A9B0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2D2E1-2BC9-4C3C-B0EC-B031E84D7980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024D8-9803-1D50-8928-236D8618A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0AE2-DEE5-DB9F-43FF-3AC24E507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602F1-2539-4D37-9DCB-792CACB4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64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986A245-80DE-2C6B-59F8-3F5DA24E26D6}"/>
              </a:ext>
            </a:extLst>
          </p:cNvPr>
          <p:cNvGrpSpPr/>
          <p:nvPr/>
        </p:nvGrpSpPr>
        <p:grpSpPr>
          <a:xfrm>
            <a:off x="3775518" y="877078"/>
            <a:ext cx="3151579" cy="5811330"/>
            <a:chOff x="3775518" y="877078"/>
            <a:chExt cx="3151579" cy="5811330"/>
          </a:xfrm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2" name="Cylinder 1">
              <a:extLst>
                <a:ext uri="{FF2B5EF4-FFF2-40B4-BE49-F238E27FC236}">
                  <a16:creationId xmlns:a16="http://schemas.microsoft.com/office/drawing/2014/main" id="{FF695303-5C3C-50BF-3149-5D4AD5394FA9}"/>
                </a:ext>
              </a:extLst>
            </p:cNvPr>
            <p:cNvSpPr/>
            <p:nvPr/>
          </p:nvSpPr>
          <p:spPr>
            <a:xfrm>
              <a:off x="3775518" y="877078"/>
              <a:ext cx="3151579" cy="5811330"/>
            </a:xfrm>
            <a:prstGeom prst="can">
              <a:avLst>
                <a:gd name="adj" fmla="val 328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  <a:extLst>
                <a:ext uri="{C807C97D-BFC1-408E-A445-0C87EB9F89A2}">
                  <ask:lineSketchStyleProps xmlns:ask="http://schemas.microsoft.com/office/drawing/2018/sketchyshapes" sd="252692197">
                    <a:custGeom>
                      <a:avLst/>
                      <a:gdLst>
                        <a:gd name="connsiteX0" fmla="*/ 0 w 2827176"/>
                        <a:gd name="connsiteY0" fmla="*/ 353397 h 3853543"/>
                        <a:gd name="connsiteX1" fmla="*/ 1413588 w 2827176"/>
                        <a:gd name="connsiteY1" fmla="*/ 706794 h 3853543"/>
                        <a:gd name="connsiteX2" fmla="*/ 2827176 w 2827176"/>
                        <a:gd name="connsiteY2" fmla="*/ 353397 h 3853543"/>
                        <a:gd name="connsiteX3" fmla="*/ 2827176 w 2827176"/>
                        <a:gd name="connsiteY3" fmla="*/ 919812 h 3853543"/>
                        <a:gd name="connsiteX4" fmla="*/ 2827176 w 2827176"/>
                        <a:gd name="connsiteY4" fmla="*/ 1517694 h 3853543"/>
                        <a:gd name="connsiteX5" fmla="*/ 2827176 w 2827176"/>
                        <a:gd name="connsiteY5" fmla="*/ 2084109 h 3853543"/>
                        <a:gd name="connsiteX6" fmla="*/ 2827176 w 2827176"/>
                        <a:gd name="connsiteY6" fmla="*/ 2776394 h 3853543"/>
                        <a:gd name="connsiteX7" fmla="*/ 2827176 w 2827176"/>
                        <a:gd name="connsiteY7" fmla="*/ 3500146 h 3853543"/>
                        <a:gd name="connsiteX8" fmla="*/ 1413588 w 2827176"/>
                        <a:gd name="connsiteY8" fmla="*/ 3853543 h 3853543"/>
                        <a:gd name="connsiteX9" fmla="*/ 0 w 2827176"/>
                        <a:gd name="connsiteY9" fmla="*/ 3500146 h 3853543"/>
                        <a:gd name="connsiteX10" fmla="*/ 0 w 2827176"/>
                        <a:gd name="connsiteY10" fmla="*/ 2870796 h 3853543"/>
                        <a:gd name="connsiteX11" fmla="*/ 0 w 2827176"/>
                        <a:gd name="connsiteY11" fmla="*/ 2241446 h 3853543"/>
                        <a:gd name="connsiteX12" fmla="*/ 0 w 2827176"/>
                        <a:gd name="connsiteY12" fmla="*/ 1706499 h 3853543"/>
                        <a:gd name="connsiteX13" fmla="*/ 0 w 2827176"/>
                        <a:gd name="connsiteY13" fmla="*/ 1108617 h 3853543"/>
                        <a:gd name="connsiteX14" fmla="*/ 0 w 2827176"/>
                        <a:gd name="connsiteY14" fmla="*/ 353397 h 3853543"/>
                        <a:gd name="connsiteX0" fmla="*/ 0 w 2827176"/>
                        <a:gd name="connsiteY0" fmla="*/ 353397 h 3853543"/>
                        <a:gd name="connsiteX1" fmla="*/ 1413588 w 2827176"/>
                        <a:gd name="connsiteY1" fmla="*/ 0 h 3853543"/>
                        <a:gd name="connsiteX2" fmla="*/ 2827176 w 2827176"/>
                        <a:gd name="connsiteY2" fmla="*/ 353397 h 3853543"/>
                        <a:gd name="connsiteX3" fmla="*/ 1413588 w 2827176"/>
                        <a:gd name="connsiteY3" fmla="*/ 706794 h 3853543"/>
                        <a:gd name="connsiteX4" fmla="*/ 0 w 2827176"/>
                        <a:gd name="connsiteY4" fmla="*/ 353397 h 3853543"/>
                        <a:gd name="connsiteX0" fmla="*/ 2827176 w 2827176"/>
                        <a:gd name="connsiteY0" fmla="*/ 353397 h 3853543"/>
                        <a:gd name="connsiteX1" fmla="*/ 1413588 w 2827176"/>
                        <a:gd name="connsiteY1" fmla="*/ 706794 h 3853543"/>
                        <a:gd name="connsiteX2" fmla="*/ 0 w 2827176"/>
                        <a:gd name="connsiteY2" fmla="*/ 353397 h 3853543"/>
                        <a:gd name="connsiteX3" fmla="*/ 1413588 w 2827176"/>
                        <a:gd name="connsiteY3" fmla="*/ 0 h 3853543"/>
                        <a:gd name="connsiteX4" fmla="*/ 2827176 w 2827176"/>
                        <a:gd name="connsiteY4" fmla="*/ 353397 h 3853543"/>
                        <a:gd name="connsiteX5" fmla="*/ 2827176 w 2827176"/>
                        <a:gd name="connsiteY5" fmla="*/ 919812 h 3853543"/>
                        <a:gd name="connsiteX6" fmla="*/ 2827176 w 2827176"/>
                        <a:gd name="connsiteY6" fmla="*/ 1454759 h 3853543"/>
                        <a:gd name="connsiteX7" fmla="*/ 2827176 w 2827176"/>
                        <a:gd name="connsiteY7" fmla="*/ 2084109 h 3853543"/>
                        <a:gd name="connsiteX8" fmla="*/ 2827176 w 2827176"/>
                        <a:gd name="connsiteY8" fmla="*/ 2619056 h 3853543"/>
                        <a:gd name="connsiteX9" fmla="*/ 2827176 w 2827176"/>
                        <a:gd name="connsiteY9" fmla="*/ 3500146 h 3853543"/>
                        <a:gd name="connsiteX10" fmla="*/ 1413588 w 2827176"/>
                        <a:gd name="connsiteY10" fmla="*/ 3853543 h 3853543"/>
                        <a:gd name="connsiteX11" fmla="*/ 0 w 2827176"/>
                        <a:gd name="connsiteY11" fmla="*/ 3500146 h 3853543"/>
                        <a:gd name="connsiteX12" fmla="*/ 0 w 2827176"/>
                        <a:gd name="connsiteY12" fmla="*/ 2807861 h 3853543"/>
                        <a:gd name="connsiteX13" fmla="*/ 0 w 2827176"/>
                        <a:gd name="connsiteY13" fmla="*/ 2115576 h 3853543"/>
                        <a:gd name="connsiteX14" fmla="*/ 0 w 2827176"/>
                        <a:gd name="connsiteY14" fmla="*/ 1454759 h 3853543"/>
                        <a:gd name="connsiteX15" fmla="*/ 0 w 2827176"/>
                        <a:gd name="connsiteY15" fmla="*/ 919812 h 3853543"/>
                        <a:gd name="connsiteX16" fmla="*/ 0 w 2827176"/>
                        <a:gd name="connsiteY16" fmla="*/ 353397 h 38535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2827176" h="3853543" stroke="0" extrusionOk="0">
                          <a:moveTo>
                            <a:pt x="0" y="353397"/>
                          </a:moveTo>
                          <a:cubicBezTo>
                            <a:pt x="-16505" y="525985"/>
                            <a:pt x="600816" y="686333"/>
                            <a:pt x="1413588" y="706794"/>
                          </a:cubicBezTo>
                          <a:cubicBezTo>
                            <a:pt x="2173463" y="677280"/>
                            <a:pt x="2809295" y="515994"/>
                            <a:pt x="2827176" y="353397"/>
                          </a:cubicBezTo>
                          <a:cubicBezTo>
                            <a:pt x="2811895" y="482410"/>
                            <a:pt x="2808599" y="727604"/>
                            <a:pt x="2827176" y="919812"/>
                          </a:cubicBezTo>
                          <a:cubicBezTo>
                            <a:pt x="2845753" y="1112021"/>
                            <a:pt x="2802205" y="1388656"/>
                            <a:pt x="2827176" y="1517694"/>
                          </a:cubicBezTo>
                          <a:cubicBezTo>
                            <a:pt x="2852147" y="1646732"/>
                            <a:pt x="2850736" y="1854888"/>
                            <a:pt x="2827176" y="2084109"/>
                          </a:cubicBezTo>
                          <a:cubicBezTo>
                            <a:pt x="2803616" y="2313331"/>
                            <a:pt x="2840505" y="2586033"/>
                            <a:pt x="2827176" y="2776394"/>
                          </a:cubicBezTo>
                          <a:cubicBezTo>
                            <a:pt x="2813847" y="2966755"/>
                            <a:pt x="2809391" y="3171902"/>
                            <a:pt x="2827176" y="3500146"/>
                          </a:cubicBezTo>
                          <a:cubicBezTo>
                            <a:pt x="2860472" y="3825939"/>
                            <a:pt x="2261557" y="3811486"/>
                            <a:pt x="1413588" y="3853543"/>
                          </a:cubicBezTo>
                          <a:cubicBezTo>
                            <a:pt x="633756" y="3875659"/>
                            <a:pt x="-32356" y="3697343"/>
                            <a:pt x="0" y="3500146"/>
                          </a:cubicBezTo>
                          <a:cubicBezTo>
                            <a:pt x="-16888" y="3298796"/>
                            <a:pt x="17797" y="3169883"/>
                            <a:pt x="0" y="2870796"/>
                          </a:cubicBezTo>
                          <a:cubicBezTo>
                            <a:pt x="-17797" y="2571709"/>
                            <a:pt x="8983" y="2371419"/>
                            <a:pt x="0" y="2241446"/>
                          </a:cubicBezTo>
                          <a:cubicBezTo>
                            <a:pt x="-8983" y="2111473"/>
                            <a:pt x="22485" y="1926305"/>
                            <a:pt x="0" y="1706499"/>
                          </a:cubicBezTo>
                          <a:cubicBezTo>
                            <a:pt x="-22485" y="1486693"/>
                            <a:pt x="8013" y="1282501"/>
                            <a:pt x="0" y="1108617"/>
                          </a:cubicBezTo>
                          <a:cubicBezTo>
                            <a:pt x="-8013" y="934733"/>
                            <a:pt x="-1667" y="552456"/>
                            <a:pt x="0" y="353397"/>
                          </a:cubicBezTo>
                          <a:close/>
                        </a:path>
                        <a:path w="2827176" h="3853543" fill="lighten" stroke="0" extrusionOk="0">
                          <a:moveTo>
                            <a:pt x="0" y="353397"/>
                          </a:moveTo>
                          <a:cubicBezTo>
                            <a:pt x="-21988" y="195151"/>
                            <a:pt x="586973" y="16151"/>
                            <a:pt x="1413588" y="0"/>
                          </a:cubicBezTo>
                          <a:cubicBezTo>
                            <a:pt x="2183064" y="-9455"/>
                            <a:pt x="2794339" y="145890"/>
                            <a:pt x="2827176" y="353397"/>
                          </a:cubicBezTo>
                          <a:cubicBezTo>
                            <a:pt x="2783388" y="653742"/>
                            <a:pt x="2083051" y="648566"/>
                            <a:pt x="1413588" y="706794"/>
                          </a:cubicBezTo>
                          <a:cubicBezTo>
                            <a:pt x="624580" y="720373"/>
                            <a:pt x="-721" y="556876"/>
                            <a:pt x="0" y="353397"/>
                          </a:cubicBezTo>
                          <a:close/>
                        </a:path>
                        <a:path w="2827176" h="3853543" fill="none" extrusionOk="0">
                          <a:moveTo>
                            <a:pt x="2827176" y="353397"/>
                          </a:moveTo>
                          <a:cubicBezTo>
                            <a:pt x="2902924" y="545149"/>
                            <a:pt x="2252674" y="807895"/>
                            <a:pt x="1413588" y="706794"/>
                          </a:cubicBezTo>
                          <a:cubicBezTo>
                            <a:pt x="602176" y="716135"/>
                            <a:pt x="-836" y="555054"/>
                            <a:pt x="0" y="353397"/>
                          </a:cubicBezTo>
                          <a:cubicBezTo>
                            <a:pt x="144792" y="131160"/>
                            <a:pt x="696746" y="87389"/>
                            <a:pt x="1413588" y="0"/>
                          </a:cubicBezTo>
                          <a:cubicBezTo>
                            <a:pt x="2180766" y="1247"/>
                            <a:pt x="2808967" y="135085"/>
                            <a:pt x="2827176" y="353397"/>
                          </a:cubicBezTo>
                          <a:cubicBezTo>
                            <a:pt x="2803616" y="587108"/>
                            <a:pt x="2820188" y="748465"/>
                            <a:pt x="2827176" y="919812"/>
                          </a:cubicBezTo>
                          <a:cubicBezTo>
                            <a:pt x="2834164" y="1091159"/>
                            <a:pt x="2801039" y="1271162"/>
                            <a:pt x="2827176" y="1454759"/>
                          </a:cubicBezTo>
                          <a:cubicBezTo>
                            <a:pt x="2853313" y="1638356"/>
                            <a:pt x="2816325" y="1918637"/>
                            <a:pt x="2827176" y="2084109"/>
                          </a:cubicBezTo>
                          <a:cubicBezTo>
                            <a:pt x="2838028" y="2249581"/>
                            <a:pt x="2809047" y="2400740"/>
                            <a:pt x="2827176" y="2619056"/>
                          </a:cubicBezTo>
                          <a:cubicBezTo>
                            <a:pt x="2845305" y="2837372"/>
                            <a:pt x="2835988" y="3229225"/>
                            <a:pt x="2827176" y="3500146"/>
                          </a:cubicBezTo>
                          <a:cubicBezTo>
                            <a:pt x="2986989" y="3708939"/>
                            <a:pt x="2245150" y="3895374"/>
                            <a:pt x="1413588" y="3853543"/>
                          </a:cubicBezTo>
                          <a:cubicBezTo>
                            <a:pt x="641847" y="3874705"/>
                            <a:pt x="9218" y="3692820"/>
                            <a:pt x="0" y="3500146"/>
                          </a:cubicBezTo>
                          <a:cubicBezTo>
                            <a:pt x="9039" y="3240081"/>
                            <a:pt x="29509" y="2995550"/>
                            <a:pt x="0" y="2807861"/>
                          </a:cubicBezTo>
                          <a:cubicBezTo>
                            <a:pt x="-29509" y="2620173"/>
                            <a:pt x="-16406" y="2339144"/>
                            <a:pt x="0" y="2115576"/>
                          </a:cubicBezTo>
                          <a:cubicBezTo>
                            <a:pt x="16406" y="1892009"/>
                            <a:pt x="-12418" y="1767824"/>
                            <a:pt x="0" y="1454759"/>
                          </a:cubicBezTo>
                          <a:cubicBezTo>
                            <a:pt x="12418" y="1141694"/>
                            <a:pt x="23981" y="1092384"/>
                            <a:pt x="0" y="919812"/>
                          </a:cubicBezTo>
                          <a:cubicBezTo>
                            <a:pt x="-23981" y="747240"/>
                            <a:pt x="-15404" y="480542"/>
                            <a:pt x="0" y="35339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ADF31CB-E9AD-4FC8-F155-1E73BBCE84C9}"/>
                </a:ext>
              </a:extLst>
            </p:cNvPr>
            <p:cNvSpPr/>
            <p:nvPr/>
          </p:nvSpPr>
          <p:spPr>
            <a:xfrm>
              <a:off x="3775518" y="5173904"/>
              <a:ext cx="3151579" cy="125622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0F3C2E-B8BF-E17D-6C77-7AD32E86B4B7}"/>
                </a:ext>
              </a:extLst>
            </p:cNvPr>
            <p:cNvSpPr/>
            <p:nvPr/>
          </p:nvSpPr>
          <p:spPr>
            <a:xfrm>
              <a:off x="3805405" y="877078"/>
              <a:ext cx="3091804" cy="103251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FBCE359F-80E3-A943-3E23-A2E39FEE15CB}"/>
              </a:ext>
            </a:extLst>
          </p:cNvPr>
          <p:cNvSpPr>
            <a:spLocks/>
          </p:cNvSpPr>
          <p:nvPr/>
        </p:nvSpPr>
        <p:spPr>
          <a:xfrm>
            <a:off x="3874978" y="4547670"/>
            <a:ext cx="2959924" cy="1096023"/>
          </a:xfrm>
          <a:prstGeom prst="ellipse">
            <a:avLst/>
          </a:prstGeom>
          <a:solidFill>
            <a:srgbClr val="FF0000"/>
          </a:solidFill>
          <a:ln w="66675" cmpd="dbl">
            <a:solidFill>
              <a:schemeClr val="accent4"/>
            </a:solidFill>
            <a:prstDash val="lgDashDot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perspectiveRelaxedModerately" fov="0"/>
            <a:lightRig rig="balanced" dir="t"/>
          </a:scene3d>
          <a:sp3d extrusionH="1270000" contourW="63500" prstMaterial="matte">
            <a:bevelT w="127000" h="82550"/>
            <a:extrusionClr>
              <a:schemeClr val="accent1">
                <a:lumMod val="75000"/>
              </a:schemeClr>
            </a:extrusionClr>
            <a:contourClr>
              <a:srgbClr val="55B8E9"/>
            </a:contourClr>
          </a:sp3d>
        </p:spPr>
        <p:style>
          <a:lnRef idx="1">
            <a:schemeClr val="accent3"/>
          </a:lnRef>
          <a:fillRef idx="1002">
            <a:schemeClr val="dk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 anchorCtr="0">
            <a:flatTx/>
          </a:bodyPr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743F2D1-D4BC-A6DC-7E8D-6740A1ED7E09}"/>
              </a:ext>
            </a:extLst>
          </p:cNvPr>
          <p:cNvSpPr>
            <a:spLocks/>
          </p:cNvSpPr>
          <p:nvPr/>
        </p:nvSpPr>
        <p:spPr>
          <a:xfrm>
            <a:off x="3873943" y="3793323"/>
            <a:ext cx="2959924" cy="1096023"/>
          </a:xfrm>
          <a:prstGeom prst="ellipse">
            <a:avLst/>
          </a:prstGeom>
          <a:solidFill>
            <a:srgbClr val="FF0000"/>
          </a:solidFill>
          <a:ln w="66675" cmpd="dbl">
            <a:solidFill>
              <a:schemeClr val="accent4"/>
            </a:solidFill>
            <a:prstDash val="lgDashDot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 fov="0"/>
            <a:lightRig rig="balanced" dir="t"/>
          </a:scene3d>
          <a:sp3d extrusionH="1270000" contourW="63500" prstMaterial="matte">
            <a:bevelT w="127000" h="82550"/>
            <a:extrusionClr>
              <a:schemeClr val="accent1">
                <a:lumMod val="75000"/>
              </a:schemeClr>
            </a:extrusionClr>
            <a:contourClr>
              <a:srgbClr val="55B8E9"/>
            </a:contourClr>
          </a:sp3d>
        </p:spPr>
        <p:style>
          <a:lnRef idx="1">
            <a:schemeClr val="accent3"/>
          </a:lnRef>
          <a:fillRef idx="1002">
            <a:schemeClr val="dk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 anchorCtr="0">
            <a:flatTx/>
          </a:bodyPr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5424E8-5118-1FDC-914D-CB1347AA562D}"/>
              </a:ext>
            </a:extLst>
          </p:cNvPr>
          <p:cNvSpPr>
            <a:spLocks/>
          </p:cNvSpPr>
          <p:nvPr/>
        </p:nvSpPr>
        <p:spPr>
          <a:xfrm>
            <a:off x="3873943" y="3038976"/>
            <a:ext cx="2959924" cy="1096023"/>
          </a:xfrm>
          <a:prstGeom prst="ellipse">
            <a:avLst/>
          </a:prstGeom>
          <a:solidFill>
            <a:srgbClr val="FF0000"/>
          </a:solidFill>
          <a:ln w="66675" cmpd="dbl">
            <a:solidFill>
              <a:schemeClr val="accent4"/>
            </a:solidFill>
            <a:prstDash val="lgDashDot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perspectiveRelaxedModerately" fov="0"/>
            <a:lightRig rig="balanced" dir="t"/>
          </a:scene3d>
          <a:sp3d extrusionH="1270000" contourW="63500" prstMaterial="matte">
            <a:bevelT w="127000" h="82550"/>
            <a:extrusionClr>
              <a:schemeClr val="accent1">
                <a:lumMod val="75000"/>
              </a:schemeClr>
            </a:extrusionClr>
            <a:contourClr>
              <a:srgbClr val="55B8E9"/>
            </a:contourClr>
          </a:sp3d>
        </p:spPr>
        <p:style>
          <a:lnRef idx="1">
            <a:schemeClr val="accent3"/>
          </a:lnRef>
          <a:fillRef idx="1002">
            <a:schemeClr val="dk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 anchorCtr="0">
            <a:flatTx/>
          </a:bodyPr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690B1E9-6FC9-BED6-725C-C909E1E72840}"/>
              </a:ext>
            </a:extLst>
          </p:cNvPr>
          <p:cNvSpPr>
            <a:spLocks/>
          </p:cNvSpPr>
          <p:nvPr/>
        </p:nvSpPr>
        <p:spPr>
          <a:xfrm>
            <a:off x="3873943" y="2284629"/>
            <a:ext cx="2959924" cy="1096023"/>
          </a:xfrm>
          <a:prstGeom prst="ellipse">
            <a:avLst/>
          </a:prstGeom>
          <a:solidFill>
            <a:srgbClr val="FF0000"/>
          </a:solidFill>
          <a:ln w="66675" cmpd="dbl">
            <a:solidFill>
              <a:schemeClr val="accent4"/>
            </a:solidFill>
            <a:prstDash val="lgDashDotDot"/>
          </a:ln>
          <a:effectLst>
            <a:outerShdw blurRad="50800" dist="38100" dir="3300000" algn="tl" rotWithShape="0">
              <a:prstClr val="black">
                <a:alpha val="40000"/>
              </a:prstClr>
            </a:outerShdw>
            <a:softEdge rad="0"/>
          </a:effectLst>
          <a:scene3d>
            <a:camera prst="perspectiveRelaxedModerately" fov="0"/>
            <a:lightRig rig="balanced" dir="t"/>
          </a:scene3d>
          <a:sp3d extrusionH="1270000" contourW="63500" prstMaterial="matte">
            <a:bevelT w="127000" h="82550"/>
            <a:extrusionClr>
              <a:schemeClr val="accent1">
                <a:lumMod val="75000"/>
              </a:schemeClr>
            </a:extrusionClr>
            <a:contourClr>
              <a:srgbClr val="55B8E9"/>
            </a:contourClr>
          </a:sp3d>
        </p:spPr>
        <p:style>
          <a:lnRef idx="1">
            <a:schemeClr val="accent3"/>
          </a:lnRef>
          <a:fillRef idx="1002">
            <a:schemeClr val="dk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 anchorCtr="0">
            <a:flatTx/>
          </a:bodyPr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E6F81EA-3E25-8768-894E-6E028963394C}"/>
              </a:ext>
            </a:extLst>
          </p:cNvPr>
          <p:cNvSpPr>
            <a:spLocks/>
          </p:cNvSpPr>
          <p:nvPr/>
        </p:nvSpPr>
        <p:spPr>
          <a:xfrm>
            <a:off x="8354503" y="-218945"/>
            <a:ext cx="2959924" cy="1096023"/>
          </a:xfrm>
          <a:prstGeom prst="ellipse">
            <a:avLst/>
          </a:prstGeom>
          <a:solidFill>
            <a:srgbClr val="FF0000"/>
          </a:solidFill>
          <a:ln w="66675" cmpd="dbl">
            <a:solidFill>
              <a:schemeClr val="accent4"/>
            </a:solidFill>
            <a:prstDash val="lgDashDotDot"/>
          </a:ln>
          <a:effectLst>
            <a:outerShdw blurRad="50800" dist="38100" dir="3300000" algn="tl" rotWithShape="0">
              <a:prstClr val="black">
                <a:alpha val="40000"/>
              </a:prstClr>
            </a:outerShdw>
            <a:softEdge rad="0"/>
          </a:effectLst>
          <a:scene3d>
            <a:camera prst="perspectiveRelaxedModerately" fov="0"/>
            <a:lightRig rig="balanced" dir="t"/>
          </a:scene3d>
          <a:sp3d extrusionH="1270000" contourW="63500" prstMaterial="matte">
            <a:bevelT w="127000" h="82550"/>
            <a:extrusionClr>
              <a:schemeClr val="accent1">
                <a:lumMod val="75000"/>
              </a:schemeClr>
            </a:extrusionClr>
            <a:contourClr>
              <a:srgbClr val="55B8E9"/>
            </a:contourClr>
          </a:sp3d>
        </p:spPr>
        <p:style>
          <a:lnRef idx="1">
            <a:schemeClr val="accent3"/>
          </a:lnRef>
          <a:fillRef idx="1002">
            <a:schemeClr val="dk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 anchorCtr="0">
            <a:flatTx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0.30299 0.0044 C -0.38542 0.0044 -0.36836 0.2081 -0.36836 0.37731 L -0.36836 0.75625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0" y="3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ylinder 8">
            <a:extLst>
              <a:ext uri="{FF2B5EF4-FFF2-40B4-BE49-F238E27FC236}">
                <a16:creationId xmlns:a16="http://schemas.microsoft.com/office/drawing/2014/main" id="{8A2EA719-AFB9-6B4D-6356-54F3FD0A683A}"/>
              </a:ext>
            </a:extLst>
          </p:cNvPr>
          <p:cNvSpPr/>
          <p:nvPr/>
        </p:nvSpPr>
        <p:spPr>
          <a:xfrm>
            <a:off x="3758210" y="1767839"/>
            <a:ext cx="3151579" cy="4962217"/>
          </a:xfrm>
          <a:prstGeom prst="can">
            <a:avLst>
              <a:gd name="adj" fmla="val 32884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252692197">
                  <a:custGeom>
                    <a:avLst/>
                    <a:gdLst>
                      <a:gd name="connsiteX0" fmla="*/ 0 w 2827176"/>
                      <a:gd name="connsiteY0" fmla="*/ 353397 h 3853543"/>
                      <a:gd name="connsiteX1" fmla="*/ 1413588 w 2827176"/>
                      <a:gd name="connsiteY1" fmla="*/ 706794 h 3853543"/>
                      <a:gd name="connsiteX2" fmla="*/ 2827176 w 2827176"/>
                      <a:gd name="connsiteY2" fmla="*/ 353397 h 3853543"/>
                      <a:gd name="connsiteX3" fmla="*/ 2827176 w 2827176"/>
                      <a:gd name="connsiteY3" fmla="*/ 919812 h 3853543"/>
                      <a:gd name="connsiteX4" fmla="*/ 2827176 w 2827176"/>
                      <a:gd name="connsiteY4" fmla="*/ 1517694 h 3853543"/>
                      <a:gd name="connsiteX5" fmla="*/ 2827176 w 2827176"/>
                      <a:gd name="connsiteY5" fmla="*/ 2084109 h 3853543"/>
                      <a:gd name="connsiteX6" fmla="*/ 2827176 w 2827176"/>
                      <a:gd name="connsiteY6" fmla="*/ 2776394 h 3853543"/>
                      <a:gd name="connsiteX7" fmla="*/ 2827176 w 2827176"/>
                      <a:gd name="connsiteY7" fmla="*/ 3500146 h 3853543"/>
                      <a:gd name="connsiteX8" fmla="*/ 1413588 w 2827176"/>
                      <a:gd name="connsiteY8" fmla="*/ 3853543 h 3853543"/>
                      <a:gd name="connsiteX9" fmla="*/ 0 w 2827176"/>
                      <a:gd name="connsiteY9" fmla="*/ 3500146 h 3853543"/>
                      <a:gd name="connsiteX10" fmla="*/ 0 w 2827176"/>
                      <a:gd name="connsiteY10" fmla="*/ 2870796 h 3853543"/>
                      <a:gd name="connsiteX11" fmla="*/ 0 w 2827176"/>
                      <a:gd name="connsiteY11" fmla="*/ 2241446 h 3853543"/>
                      <a:gd name="connsiteX12" fmla="*/ 0 w 2827176"/>
                      <a:gd name="connsiteY12" fmla="*/ 1706499 h 3853543"/>
                      <a:gd name="connsiteX13" fmla="*/ 0 w 2827176"/>
                      <a:gd name="connsiteY13" fmla="*/ 1108617 h 3853543"/>
                      <a:gd name="connsiteX14" fmla="*/ 0 w 2827176"/>
                      <a:gd name="connsiteY14" fmla="*/ 353397 h 3853543"/>
                      <a:gd name="connsiteX0" fmla="*/ 0 w 2827176"/>
                      <a:gd name="connsiteY0" fmla="*/ 353397 h 3853543"/>
                      <a:gd name="connsiteX1" fmla="*/ 1413588 w 2827176"/>
                      <a:gd name="connsiteY1" fmla="*/ 0 h 3853543"/>
                      <a:gd name="connsiteX2" fmla="*/ 2827176 w 2827176"/>
                      <a:gd name="connsiteY2" fmla="*/ 353397 h 3853543"/>
                      <a:gd name="connsiteX3" fmla="*/ 1413588 w 2827176"/>
                      <a:gd name="connsiteY3" fmla="*/ 706794 h 3853543"/>
                      <a:gd name="connsiteX4" fmla="*/ 0 w 2827176"/>
                      <a:gd name="connsiteY4" fmla="*/ 353397 h 3853543"/>
                      <a:gd name="connsiteX0" fmla="*/ 2827176 w 2827176"/>
                      <a:gd name="connsiteY0" fmla="*/ 353397 h 3853543"/>
                      <a:gd name="connsiteX1" fmla="*/ 1413588 w 2827176"/>
                      <a:gd name="connsiteY1" fmla="*/ 706794 h 3853543"/>
                      <a:gd name="connsiteX2" fmla="*/ 0 w 2827176"/>
                      <a:gd name="connsiteY2" fmla="*/ 353397 h 3853543"/>
                      <a:gd name="connsiteX3" fmla="*/ 1413588 w 2827176"/>
                      <a:gd name="connsiteY3" fmla="*/ 0 h 3853543"/>
                      <a:gd name="connsiteX4" fmla="*/ 2827176 w 2827176"/>
                      <a:gd name="connsiteY4" fmla="*/ 353397 h 3853543"/>
                      <a:gd name="connsiteX5" fmla="*/ 2827176 w 2827176"/>
                      <a:gd name="connsiteY5" fmla="*/ 919812 h 3853543"/>
                      <a:gd name="connsiteX6" fmla="*/ 2827176 w 2827176"/>
                      <a:gd name="connsiteY6" fmla="*/ 1454759 h 3853543"/>
                      <a:gd name="connsiteX7" fmla="*/ 2827176 w 2827176"/>
                      <a:gd name="connsiteY7" fmla="*/ 2084109 h 3853543"/>
                      <a:gd name="connsiteX8" fmla="*/ 2827176 w 2827176"/>
                      <a:gd name="connsiteY8" fmla="*/ 2619056 h 3853543"/>
                      <a:gd name="connsiteX9" fmla="*/ 2827176 w 2827176"/>
                      <a:gd name="connsiteY9" fmla="*/ 3500146 h 3853543"/>
                      <a:gd name="connsiteX10" fmla="*/ 1413588 w 2827176"/>
                      <a:gd name="connsiteY10" fmla="*/ 3853543 h 3853543"/>
                      <a:gd name="connsiteX11" fmla="*/ 0 w 2827176"/>
                      <a:gd name="connsiteY11" fmla="*/ 3500146 h 3853543"/>
                      <a:gd name="connsiteX12" fmla="*/ 0 w 2827176"/>
                      <a:gd name="connsiteY12" fmla="*/ 2807861 h 3853543"/>
                      <a:gd name="connsiteX13" fmla="*/ 0 w 2827176"/>
                      <a:gd name="connsiteY13" fmla="*/ 2115576 h 3853543"/>
                      <a:gd name="connsiteX14" fmla="*/ 0 w 2827176"/>
                      <a:gd name="connsiteY14" fmla="*/ 1454759 h 3853543"/>
                      <a:gd name="connsiteX15" fmla="*/ 0 w 2827176"/>
                      <a:gd name="connsiteY15" fmla="*/ 919812 h 3853543"/>
                      <a:gd name="connsiteX16" fmla="*/ 0 w 2827176"/>
                      <a:gd name="connsiteY16" fmla="*/ 353397 h 38535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827176" h="3853543" stroke="0" extrusionOk="0">
                        <a:moveTo>
                          <a:pt x="0" y="353397"/>
                        </a:moveTo>
                        <a:cubicBezTo>
                          <a:pt x="-16505" y="525985"/>
                          <a:pt x="600816" y="686333"/>
                          <a:pt x="1413588" y="706794"/>
                        </a:cubicBezTo>
                        <a:cubicBezTo>
                          <a:pt x="2173463" y="677280"/>
                          <a:pt x="2809295" y="515994"/>
                          <a:pt x="2827176" y="353397"/>
                        </a:cubicBezTo>
                        <a:cubicBezTo>
                          <a:pt x="2811895" y="482410"/>
                          <a:pt x="2808599" y="727604"/>
                          <a:pt x="2827176" y="919812"/>
                        </a:cubicBezTo>
                        <a:cubicBezTo>
                          <a:pt x="2845753" y="1112021"/>
                          <a:pt x="2802205" y="1388656"/>
                          <a:pt x="2827176" y="1517694"/>
                        </a:cubicBezTo>
                        <a:cubicBezTo>
                          <a:pt x="2852147" y="1646732"/>
                          <a:pt x="2850736" y="1854888"/>
                          <a:pt x="2827176" y="2084109"/>
                        </a:cubicBezTo>
                        <a:cubicBezTo>
                          <a:pt x="2803616" y="2313331"/>
                          <a:pt x="2840505" y="2586033"/>
                          <a:pt x="2827176" y="2776394"/>
                        </a:cubicBezTo>
                        <a:cubicBezTo>
                          <a:pt x="2813847" y="2966755"/>
                          <a:pt x="2809391" y="3171902"/>
                          <a:pt x="2827176" y="3500146"/>
                        </a:cubicBezTo>
                        <a:cubicBezTo>
                          <a:pt x="2860472" y="3825939"/>
                          <a:pt x="2261557" y="3811486"/>
                          <a:pt x="1413588" y="3853543"/>
                        </a:cubicBezTo>
                        <a:cubicBezTo>
                          <a:pt x="633756" y="3875659"/>
                          <a:pt x="-32356" y="3697343"/>
                          <a:pt x="0" y="3500146"/>
                        </a:cubicBezTo>
                        <a:cubicBezTo>
                          <a:pt x="-16888" y="3298796"/>
                          <a:pt x="17797" y="3169883"/>
                          <a:pt x="0" y="2870796"/>
                        </a:cubicBezTo>
                        <a:cubicBezTo>
                          <a:pt x="-17797" y="2571709"/>
                          <a:pt x="8983" y="2371419"/>
                          <a:pt x="0" y="2241446"/>
                        </a:cubicBezTo>
                        <a:cubicBezTo>
                          <a:pt x="-8983" y="2111473"/>
                          <a:pt x="22485" y="1926305"/>
                          <a:pt x="0" y="1706499"/>
                        </a:cubicBezTo>
                        <a:cubicBezTo>
                          <a:pt x="-22485" y="1486693"/>
                          <a:pt x="8013" y="1282501"/>
                          <a:pt x="0" y="1108617"/>
                        </a:cubicBezTo>
                        <a:cubicBezTo>
                          <a:pt x="-8013" y="934733"/>
                          <a:pt x="-1667" y="552456"/>
                          <a:pt x="0" y="353397"/>
                        </a:cubicBezTo>
                        <a:close/>
                      </a:path>
                      <a:path w="2827176" h="3853543" fill="lighten" stroke="0" extrusionOk="0">
                        <a:moveTo>
                          <a:pt x="0" y="353397"/>
                        </a:moveTo>
                        <a:cubicBezTo>
                          <a:pt x="-21988" y="195151"/>
                          <a:pt x="586973" y="16151"/>
                          <a:pt x="1413588" y="0"/>
                        </a:cubicBezTo>
                        <a:cubicBezTo>
                          <a:pt x="2183064" y="-9455"/>
                          <a:pt x="2794339" y="145890"/>
                          <a:pt x="2827176" y="353397"/>
                        </a:cubicBezTo>
                        <a:cubicBezTo>
                          <a:pt x="2783388" y="653742"/>
                          <a:pt x="2083051" y="648566"/>
                          <a:pt x="1413588" y="706794"/>
                        </a:cubicBezTo>
                        <a:cubicBezTo>
                          <a:pt x="624580" y="720373"/>
                          <a:pt x="-721" y="556876"/>
                          <a:pt x="0" y="353397"/>
                        </a:cubicBezTo>
                        <a:close/>
                      </a:path>
                      <a:path w="2827176" h="3853543" fill="none" extrusionOk="0">
                        <a:moveTo>
                          <a:pt x="2827176" y="353397"/>
                        </a:moveTo>
                        <a:cubicBezTo>
                          <a:pt x="2902924" y="545149"/>
                          <a:pt x="2252674" y="807895"/>
                          <a:pt x="1413588" y="706794"/>
                        </a:cubicBezTo>
                        <a:cubicBezTo>
                          <a:pt x="602176" y="716135"/>
                          <a:pt x="-836" y="555054"/>
                          <a:pt x="0" y="353397"/>
                        </a:cubicBezTo>
                        <a:cubicBezTo>
                          <a:pt x="144792" y="131160"/>
                          <a:pt x="696746" y="87389"/>
                          <a:pt x="1413588" y="0"/>
                        </a:cubicBezTo>
                        <a:cubicBezTo>
                          <a:pt x="2180766" y="1247"/>
                          <a:pt x="2808967" y="135085"/>
                          <a:pt x="2827176" y="353397"/>
                        </a:cubicBezTo>
                        <a:cubicBezTo>
                          <a:pt x="2803616" y="587108"/>
                          <a:pt x="2820188" y="748465"/>
                          <a:pt x="2827176" y="919812"/>
                        </a:cubicBezTo>
                        <a:cubicBezTo>
                          <a:pt x="2834164" y="1091159"/>
                          <a:pt x="2801039" y="1271162"/>
                          <a:pt x="2827176" y="1454759"/>
                        </a:cubicBezTo>
                        <a:cubicBezTo>
                          <a:pt x="2853313" y="1638356"/>
                          <a:pt x="2816325" y="1918637"/>
                          <a:pt x="2827176" y="2084109"/>
                        </a:cubicBezTo>
                        <a:cubicBezTo>
                          <a:pt x="2838028" y="2249581"/>
                          <a:pt x="2809047" y="2400740"/>
                          <a:pt x="2827176" y="2619056"/>
                        </a:cubicBezTo>
                        <a:cubicBezTo>
                          <a:pt x="2845305" y="2837372"/>
                          <a:pt x="2835988" y="3229225"/>
                          <a:pt x="2827176" y="3500146"/>
                        </a:cubicBezTo>
                        <a:cubicBezTo>
                          <a:pt x="2986989" y="3708939"/>
                          <a:pt x="2245150" y="3895374"/>
                          <a:pt x="1413588" y="3853543"/>
                        </a:cubicBezTo>
                        <a:cubicBezTo>
                          <a:pt x="641847" y="3874705"/>
                          <a:pt x="9218" y="3692820"/>
                          <a:pt x="0" y="3500146"/>
                        </a:cubicBezTo>
                        <a:cubicBezTo>
                          <a:pt x="9039" y="3240081"/>
                          <a:pt x="29509" y="2995550"/>
                          <a:pt x="0" y="2807861"/>
                        </a:cubicBezTo>
                        <a:cubicBezTo>
                          <a:pt x="-29509" y="2620173"/>
                          <a:pt x="-16406" y="2339144"/>
                          <a:pt x="0" y="2115576"/>
                        </a:cubicBezTo>
                        <a:cubicBezTo>
                          <a:pt x="16406" y="1892009"/>
                          <a:pt x="-12418" y="1767824"/>
                          <a:pt x="0" y="1454759"/>
                        </a:cubicBezTo>
                        <a:cubicBezTo>
                          <a:pt x="12418" y="1141694"/>
                          <a:pt x="23981" y="1092384"/>
                          <a:pt x="0" y="919812"/>
                        </a:cubicBezTo>
                        <a:cubicBezTo>
                          <a:pt x="-23981" y="747240"/>
                          <a:pt x="-15404" y="480542"/>
                          <a:pt x="0" y="353397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94447C-CF1C-57C0-8F4E-0EAF697618DE}"/>
              </a:ext>
            </a:extLst>
          </p:cNvPr>
          <p:cNvSpPr/>
          <p:nvPr/>
        </p:nvSpPr>
        <p:spPr>
          <a:xfrm>
            <a:off x="4009524" y="5243476"/>
            <a:ext cx="2683566" cy="12562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18599991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25393E-048E-6228-BCE6-24D423977505}"/>
              </a:ext>
            </a:extLst>
          </p:cNvPr>
          <p:cNvSpPr/>
          <p:nvPr/>
        </p:nvSpPr>
        <p:spPr>
          <a:xfrm>
            <a:off x="3841040" y="1848899"/>
            <a:ext cx="2985917" cy="863065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A282A8-E91C-5E75-5452-972AD160CF30}"/>
              </a:ext>
            </a:extLst>
          </p:cNvPr>
          <p:cNvSpPr>
            <a:spLocks/>
          </p:cNvSpPr>
          <p:nvPr/>
        </p:nvSpPr>
        <p:spPr>
          <a:xfrm>
            <a:off x="8862483" y="234889"/>
            <a:ext cx="2683566" cy="74398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6675" cmpd="dbl">
            <a:solidFill>
              <a:schemeClr val="tx2">
                <a:lumMod val="40000"/>
                <a:lumOff val="60000"/>
              </a:schemeClr>
            </a:solidFill>
            <a:prstDash val="lgDashDotDot"/>
          </a:ln>
          <a:effectLst>
            <a:outerShdw blurRad="50800" dist="38100" dir="3300000" algn="tl" rotWithShape="0">
              <a:prstClr val="black">
                <a:alpha val="40000"/>
              </a:prstClr>
            </a:outerShdw>
            <a:softEdge rad="0"/>
          </a:effectLst>
          <a:scene3d>
            <a:camera prst="perspectiveRelaxedModerately" fov="0"/>
            <a:lightRig rig="balanced" dir="t"/>
          </a:scene3d>
          <a:sp3d extrusionH="1270000" contourW="63500" prstMaterial="matte">
            <a:bevelT w="127000" h="82550"/>
            <a:extrusionClr>
              <a:srgbClr val="D399DF"/>
            </a:extrusionClr>
            <a:contourClr>
              <a:schemeClr val="bg2"/>
            </a:contourClr>
          </a:sp3d>
        </p:spPr>
        <p:style>
          <a:lnRef idx="1">
            <a:schemeClr val="accent3"/>
          </a:lnRef>
          <a:fillRef idx="1002">
            <a:schemeClr val="dk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 anchorCtr="0">
            <a:flatTx/>
          </a:bodyPr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CC5659-A4E6-ABCE-EC0D-C1ED6B4312F3}"/>
              </a:ext>
            </a:extLst>
          </p:cNvPr>
          <p:cNvCxnSpPr/>
          <p:nvPr/>
        </p:nvCxnSpPr>
        <p:spPr>
          <a:xfrm>
            <a:off x="2834640" y="660400"/>
            <a:ext cx="0" cy="472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AD3036-0594-C313-59B5-DDA5E47E830E}"/>
              </a:ext>
            </a:extLst>
          </p:cNvPr>
          <p:cNvGrpSpPr/>
          <p:nvPr/>
        </p:nvGrpSpPr>
        <p:grpSpPr>
          <a:xfrm>
            <a:off x="4009524" y="4048340"/>
            <a:ext cx="2683566" cy="1487970"/>
            <a:chOff x="4009524" y="4127498"/>
            <a:chExt cx="2683566" cy="14879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FB49EA8-F8D8-1BFA-0C85-514E28736DC9}"/>
                </a:ext>
              </a:extLst>
            </p:cNvPr>
            <p:cNvSpPr>
              <a:spLocks/>
            </p:cNvSpPr>
            <p:nvPr/>
          </p:nvSpPr>
          <p:spPr>
            <a:xfrm>
              <a:off x="4009524" y="4871483"/>
              <a:ext cx="2683566" cy="7439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6675" cmpd="dbl">
              <a:solidFill>
                <a:schemeClr val="tx2">
                  <a:lumMod val="40000"/>
                  <a:lumOff val="60000"/>
                </a:schemeClr>
              </a:solidFill>
              <a:prstDash val="lgDashDotDot"/>
            </a:ln>
            <a:effectLst>
              <a:outerShdw blurRad="50800" dist="38100" dir="33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perspectiveRelaxedModerately" fov="0"/>
              <a:lightRig rig="balanced" dir="t"/>
            </a:scene3d>
            <a:sp3d extrusionH="1270000" contourW="63500" prstMaterial="matte">
              <a:bevelT w="127000" h="82550"/>
              <a:extrusionClr>
                <a:srgbClr val="D399DF"/>
              </a:extrusionClr>
              <a:contourClr>
                <a:schemeClr val="bg2"/>
              </a:contourClr>
            </a:sp3d>
          </p:spPr>
          <p:style>
            <a:lnRef idx="1">
              <a:schemeClr val="accent3"/>
            </a:lnRef>
            <a:fillRef idx="1002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>
              <a:flatTx/>
            </a:bodyPr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75EE991-2FC5-5215-512E-FFEB43E4E43F}"/>
                </a:ext>
              </a:extLst>
            </p:cNvPr>
            <p:cNvSpPr>
              <a:spLocks/>
            </p:cNvSpPr>
            <p:nvPr/>
          </p:nvSpPr>
          <p:spPr>
            <a:xfrm>
              <a:off x="4009524" y="4127498"/>
              <a:ext cx="2683566" cy="7439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6675" cmpd="dbl">
              <a:solidFill>
                <a:schemeClr val="tx2">
                  <a:lumMod val="40000"/>
                  <a:lumOff val="60000"/>
                </a:schemeClr>
              </a:solidFill>
              <a:prstDash val="lgDashDotDot"/>
            </a:ln>
            <a:effectLst>
              <a:outerShdw blurRad="50800" dist="38100" dir="33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perspectiveRelaxedModerately" fov="0"/>
              <a:lightRig rig="balanced" dir="t"/>
            </a:scene3d>
            <a:sp3d extrusionH="1270000" contourW="63500" prstMaterial="matte">
              <a:bevelT w="127000" h="82550"/>
              <a:extrusionClr>
                <a:srgbClr val="D399DF"/>
              </a:extrusionClr>
              <a:contourClr>
                <a:schemeClr val="bg2"/>
              </a:contourClr>
            </a:sp3d>
          </p:spPr>
          <p:style>
            <a:lnRef idx="1">
              <a:schemeClr val="accent3"/>
            </a:lnRef>
            <a:fillRef idx="1002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>
              <a:flatTx/>
            </a:bodyPr>
            <a:lstStyle/>
            <a:p>
              <a:pPr algn="ctr"/>
              <a:endParaRPr lang="en-IN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4D1FDBC2-6B5D-4243-CD9C-FBEE37E01F6A}"/>
              </a:ext>
            </a:extLst>
          </p:cNvPr>
          <p:cNvSpPr>
            <a:spLocks/>
          </p:cNvSpPr>
          <p:nvPr/>
        </p:nvSpPr>
        <p:spPr>
          <a:xfrm>
            <a:off x="8862483" y="234888"/>
            <a:ext cx="2683566" cy="74398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6675" cmpd="dbl">
            <a:solidFill>
              <a:schemeClr val="tx2">
                <a:lumMod val="40000"/>
                <a:lumOff val="60000"/>
              </a:schemeClr>
            </a:solidFill>
            <a:prstDash val="lgDashDotDot"/>
          </a:ln>
          <a:effectLst>
            <a:outerShdw blurRad="50800" dist="38100" dir="3300000" algn="tl" rotWithShape="0">
              <a:prstClr val="black">
                <a:alpha val="40000"/>
              </a:prstClr>
            </a:outerShdw>
            <a:softEdge rad="0"/>
          </a:effectLst>
          <a:scene3d>
            <a:camera prst="perspectiveRelaxedModerately" fov="0"/>
            <a:lightRig rig="balanced" dir="t"/>
          </a:scene3d>
          <a:sp3d extrusionH="1270000" contourW="63500" prstMaterial="matte">
            <a:bevelT w="127000" h="82550"/>
            <a:extrusionClr>
              <a:srgbClr val="D399DF"/>
            </a:extrusionClr>
            <a:contourClr>
              <a:schemeClr val="bg2"/>
            </a:contourClr>
          </a:sp3d>
        </p:spPr>
        <p:style>
          <a:lnRef idx="1">
            <a:schemeClr val="accent3"/>
          </a:lnRef>
          <a:fillRef idx="1002">
            <a:schemeClr val="dk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 anchorCtr="0">
            <a:flatTx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9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37 -0.01667 L -0.32305 -0.01968 C -0.40925 -0.01968 -0.39922 0.17106 -0.39922 0.32569 L -0.39922 0.66921 " pathEditMode="relative" rAng="0" ptsTypes="AAAA">
                                      <p:cBhvr>
                                        <p:cTn id="15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19" y="3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53 4.07407E-6 L -0.32383 4.07407E-6 C -0.4082 4.07407E-6 -0.39844 0.15463 -0.39844 0.2824 L -0.39844 0.56944 " pathEditMode="fixed" rAng="0" ptsTypes="AAAA">
                                      <p:cBhvr>
                                        <p:cTn id="22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58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2" animBg="1"/>
      <p:bldP spid="13" grpId="3" animBg="1"/>
      <p:bldP spid="13" grpId="4" animBg="1"/>
      <p:bldP spid="16" grpId="0" animBg="1"/>
      <p:bldP spid="16" grpId="1" animBg="1"/>
      <p:bldP spid="16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E827-F17D-34D6-4901-1720DD31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09664-C155-1B45-7921-AD612D8FB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6CCBD6-EA61-9CB2-0D02-4859E20F419A}"/>
              </a:ext>
            </a:extLst>
          </p:cNvPr>
          <p:cNvGrpSpPr/>
          <p:nvPr/>
        </p:nvGrpSpPr>
        <p:grpSpPr>
          <a:xfrm>
            <a:off x="7971183" y="1234492"/>
            <a:ext cx="3151579" cy="5396886"/>
            <a:chOff x="7971183" y="1234492"/>
            <a:chExt cx="3151579" cy="5396886"/>
          </a:xfrm>
        </p:grpSpPr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41801B86-4972-9CAF-9507-34A155A5AD66}"/>
                </a:ext>
              </a:extLst>
            </p:cNvPr>
            <p:cNvSpPr/>
            <p:nvPr/>
          </p:nvSpPr>
          <p:spPr>
            <a:xfrm>
              <a:off x="7971183" y="1234492"/>
              <a:ext cx="3151579" cy="5396886"/>
            </a:xfrm>
            <a:prstGeom prst="can">
              <a:avLst>
                <a:gd name="adj" fmla="val 32884"/>
              </a:avLst>
            </a:prstGeom>
            <a:solidFill>
              <a:schemeClr val="bg1"/>
            </a:solidFill>
            <a:ln w="38100">
              <a:solidFill>
                <a:srgbClr val="92D050"/>
              </a:solidFill>
              <a:extLst>
                <a:ext uri="{C807C97D-BFC1-408E-A445-0C87EB9F89A2}">
                  <ask:lineSketchStyleProps xmlns:ask="http://schemas.microsoft.com/office/drawing/2018/sketchyshapes" sd="252692197">
                    <a:custGeom>
                      <a:avLst/>
                      <a:gdLst>
                        <a:gd name="connsiteX0" fmla="*/ 0 w 2827176"/>
                        <a:gd name="connsiteY0" fmla="*/ 353397 h 3853543"/>
                        <a:gd name="connsiteX1" fmla="*/ 1413588 w 2827176"/>
                        <a:gd name="connsiteY1" fmla="*/ 706794 h 3853543"/>
                        <a:gd name="connsiteX2" fmla="*/ 2827176 w 2827176"/>
                        <a:gd name="connsiteY2" fmla="*/ 353397 h 3853543"/>
                        <a:gd name="connsiteX3" fmla="*/ 2827176 w 2827176"/>
                        <a:gd name="connsiteY3" fmla="*/ 919812 h 3853543"/>
                        <a:gd name="connsiteX4" fmla="*/ 2827176 w 2827176"/>
                        <a:gd name="connsiteY4" fmla="*/ 1517694 h 3853543"/>
                        <a:gd name="connsiteX5" fmla="*/ 2827176 w 2827176"/>
                        <a:gd name="connsiteY5" fmla="*/ 2084109 h 3853543"/>
                        <a:gd name="connsiteX6" fmla="*/ 2827176 w 2827176"/>
                        <a:gd name="connsiteY6" fmla="*/ 2776394 h 3853543"/>
                        <a:gd name="connsiteX7" fmla="*/ 2827176 w 2827176"/>
                        <a:gd name="connsiteY7" fmla="*/ 3500146 h 3853543"/>
                        <a:gd name="connsiteX8" fmla="*/ 1413588 w 2827176"/>
                        <a:gd name="connsiteY8" fmla="*/ 3853543 h 3853543"/>
                        <a:gd name="connsiteX9" fmla="*/ 0 w 2827176"/>
                        <a:gd name="connsiteY9" fmla="*/ 3500146 h 3853543"/>
                        <a:gd name="connsiteX10" fmla="*/ 0 w 2827176"/>
                        <a:gd name="connsiteY10" fmla="*/ 2870796 h 3853543"/>
                        <a:gd name="connsiteX11" fmla="*/ 0 w 2827176"/>
                        <a:gd name="connsiteY11" fmla="*/ 2241446 h 3853543"/>
                        <a:gd name="connsiteX12" fmla="*/ 0 w 2827176"/>
                        <a:gd name="connsiteY12" fmla="*/ 1706499 h 3853543"/>
                        <a:gd name="connsiteX13" fmla="*/ 0 w 2827176"/>
                        <a:gd name="connsiteY13" fmla="*/ 1108617 h 3853543"/>
                        <a:gd name="connsiteX14" fmla="*/ 0 w 2827176"/>
                        <a:gd name="connsiteY14" fmla="*/ 353397 h 3853543"/>
                        <a:gd name="connsiteX0" fmla="*/ 0 w 2827176"/>
                        <a:gd name="connsiteY0" fmla="*/ 353397 h 3853543"/>
                        <a:gd name="connsiteX1" fmla="*/ 1413588 w 2827176"/>
                        <a:gd name="connsiteY1" fmla="*/ 0 h 3853543"/>
                        <a:gd name="connsiteX2" fmla="*/ 2827176 w 2827176"/>
                        <a:gd name="connsiteY2" fmla="*/ 353397 h 3853543"/>
                        <a:gd name="connsiteX3" fmla="*/ 1413588 w 2827176"/>
                        <a:gd name="connsiteY3" fmla="*/ 706794 h 3853543"/>
                        <a:gd name="connsiteX4" fmla="*/ 0 w 2827176"/>
                        <a:gd name="connsiteY4" fmla="*/ 353397 h 3853543"/>
                        <a:gd name="connsiteX0" fmla="*/ 2827176 w 2827176"/>
                        <a:gd name="connsiteY0" fmla="*/ 353397 h 3853543"/>
                        <a:gd name="connsiteX1" fmla="*/ 1413588 w 2827176"/>
                        <a:gd name="connsiteY1" fmla="*/ 706794 h 3853543"/>
                        <a:gd name="connsiteX2" fmla="*/ 0 w 2827176"/>
                        <a:gd name="connsiteY2" fmla="*/ 353397 h 3853543"/>
                        <a:gd name="connsiteX3" fmla="*/ 1413588 w 2827176"/>
                        <a:gd name="connsiteY3" fmla="*/ 0 h 3853543"/>
                        <a:gd name="connsiteX4" fmla="*/ 2827176 w 2827176"/>
                        <a:gd name="connsiteY4" fmla="*/ 353397 h 3853543"/>
                        <a:gd name="connsiteX5" fmla="*/ 2827176 w 2827176"/>
                        <a:gd name="connsiteY5" fmla="*/ 919812 h 3853543"/>
                        <a:gd name="connsiteX6" fmla="*/ 2827176 w 2827176"/>
                        <a:gd name="connsiteY6" fmla="*/ 1454759 h 3853543"/>
                        <a:gd name="connsiteX7" fmla="*/ 2827176 w 2827176"/>
                        <a:gd name="connsiteY7" fmla="*/ 2084109 h 3853543"/>
                        <a:gd name="connsiteX8" fmla="*/ 2827176 w 2827176"/>
                        <a:gd name="connsiteY8" fmla="*/ 2619056 h 3853543"/>
                        <a:gd name="connsiteX9" fmla="*/ 2827176 w 2827176"/>
                        <a:gd name="connsiteY9" fmla="*/ 3500146 h 3853543"/>
                        <a:gd name="connsiteX10" fmla="*/ 1413588 w 2827176"/>
                        <a:gd name="connsiteY10" fmla="*/ 3853543 h 3853543"/>
                        <a:gd name="connsiteX11" fmla="*/ 0 w 2827176"/>
                        <a:gd name="connsiteY11" fmla="*/ 3500146 h 3853543"/>
                        <a:gd name="connsiteX12" fmla="*/ 0 w 2827176"/>
                        <a:gd name="connsiteY12" fmla="*/ 2807861 h 3853543"/>
                        <a:gd name="connsiteX13" fmla="*/ 0 w 2827176"/>
                        <a:gd name="connsiteY13" fmla="*/ 2115576 h 3853543"/>
                        <a:gd name="connsiteX14" fmla="*/ 0 w 2827176"/>
                        <a:gd name="connsiteY14" fmla="*/ 1454759 h 3853543"/>
                        <a:gd name="connsiteX15" fmla="*/ 0 w 2827176"/>
                        <a:gd name="connsiteY15" fmla="*/ 919812 h 3853543"/>
                        <a:gd name="connsiteX16" fmla="*/ 0 w 2827176"/>
                        <a:gd name="connsiteY16" fmla="*/ 353397 h 38535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2827176" h="3853543" stroke="0" extrusionOk="0">
                          <a:moveTo>
                            <a:pt x="0" y="353397"/>
                          </a:moveTo>
                          <a:cubicBezTo>
                            <a:pt x="-16505" y="525985"/>
                            <a:pt x="600816" y="686333"/>
                            <a:pt x="1413588" y="706794"/>
                          </a:cubicBezTo>
                          <a:cubicBezTo>
                            <a:pt x="2173463" y="677280"/>
                            <a:pt x="2809295" y="515994"/>
                            <a:pt x="2827176" y="353397"/>
                          </a:cubicBezTo>
                          <a:cubicBezTo>
                            <a:pt x="2811895" y="482410"/>
                            <a:pt x="2808599" y="727604"/>
                            <a:pt x="2827176" y="919812"/>
                          </a:cubicBezTo>
                          <a:cubicBezTo>
                            <a:pt x="2845753" y="1112021"/>
                            <a:pt x="2802205" y="1388656"/>
                            <a:pt x="2827176" y="1517694"/>
                          </a:cubicBezTo>
                          <a:cubicBezTo>
                            <a:pt x="2852147" y="1646732"/>
                            <a:pt x="2850736" y="1854888"/>
                            <a:pt x="2827176" y="2084109"/>
                          </a:cubicBezTo>
                          <a:cubicBezTo>
                            <a:pt x="2803616" y="2313331"/>
                            <a:pt x="2840505" y="2586033"/>
                            <a:pt x="2827176" y="2776394"/>
                          </a:cubicBezTo>
                          <a:cubicBezTo>
                            <a:pt x="2813847" y="2966755"/>
                            <a:pt x="2809391" y="3171902"/>
                            <a:pt x="2827176" y="3500146"/>
                          </a:cubicBezTo>
                          <a:cubicBezTo>
                            <a:pt x="2860472" y="3825939"/>
                            <a:pt x="2261557" y="3811486"/>
                            <a:pt x="1413588" y="3853543"/>
                          </a:cubicBezTo>
                          <a:cubicBezTo>
                            <a:pt x="633756" y="3875659"/>
                            <a:pt x="-32356" y="3697343"/>
                            <a:pt x="0" y="3500146"/>
                          </a:cubicBezTo>
                          <a:cubicBezTo>
                            <a:pt x="-16888" y="3298796"/>
                            <a:pt x="17797" y="3169883"/>
                            <a:pt x="0" y="2870796"/>
                          </a:cubicBezTo>
                          <a:cubicBezTo>
                            <a:pt x="-17797" y="2571709"/>
                            <a:pt x="8983" y="2371419"/>
                            <a:pt x="0" y="2241446"/>
                          </a:cubicBezTo>
                          <a:cubicBezTo>
                            <a:pt x="-8983" y="2111473"/>
                            <a:pt x="22485" y="1926305"/>
                            <a:pt x="0" y="1706499"/>
                          </a:cubicBezTo>
                          <a:cubicBezTo>
                            <a:pt x="-22485" y="1486693"/>
                            <a:pt x="8013" y="1282501"/>
                            <a:pt x="0" y="1108617"/>
                          </a:cubicBezTo>
                          <a:cubicBezTo>
                            <a:pt x="-8013" y="934733"/>
                            <a:pt x="-1667" y="552456"/>
                            <a:pt x="0" y="353397"/>
                          </a:cubicBezTo>
                          <a:close/>
                        </a:path>
                        <a:path w="2827176" h="3853543" fill="lighten" stroke="0" extrusionOk="0">
                          <a:moveTo>
                            <a:pt x="0" y="353397"/>
                          </a:moveTo>
                          <a:cubicBezTo>
                            <a:pt x="-21988" y="195151"/>
                            <a:pt x="586973" y="16151"/>
                            <a:pt x="1413588" y="0"/>
                          </a:cubicBezTo>
                          <a:cubicBezTo>
                            <a:pt x="2183064" y="-9455"/>
                            <a:pt x="2794339" y="145890"/>
                            <a:pt x="2827176" y="353397"/>
                          </a:cubicBezTo>
                          <a:cubicBezTo>
                            <a:pt x="2783388" y="653742"/>
                            <a:pt x="2083051" y="648566"/>
                            <a:pt x="1413588" y="706794"/>
                          </a:cubicBezTo>
                          <a:cubicBezTo>
                            <a:pt x="624580" y="720373"/>
                            <a:pt x="-721" y="556876"/>
                            <a:pt x="0" y="353397"/>
                          </a:cubicBezTo>
                          <a:close/>
                        </a:path>
                        <a:path w="2827176" h="3853543" fill="none" extrusionOk="0">
                          <a:moveTo>
                            <a:pt x="2827176" y="353397"/>
                          </a:moveTo>
                          <a:cubicBezTo>
                            <a:pt x="2902924" y="545149"/>
                            <a:pt x="2252674" y="807895"/>
                            <a:pt x="1413588" y="706794"/>
                          </a:cubicBezTo>
                          <a:cubicBezTo>
                            <a:pt x="602176" y="716135"/>
                            <a:pt x="-836" y="555054"/>
                            <a:pt x="0" y="353397"/>
                          </a:cubicBezTo>
                          <a:cubicBezTo>
                            <a:pt x="144792" y="131160"/>
                            <a:pt x="696746" y="87389"/>
                            <a:pt x="1413588" y="0"/>
                          </a:cubicBezTo>
                          <a:cubicBezTo>
                            <a:pt x="2180766" y="1247"/>
                            <a:pt x="2808967" y="135085"/>
                            <a:pt x="2827176" y="353397"/>
                          </a:cubicBezTo>
                          <a:cubicBezTo>
                            <a:pt x="2803616" y="587108"/>
                            <a:pt x="2820188" y="748465"/>
                            <a:pt x="2827176" y="919812"/>
                          </a:cubicBezTo>
                          <a:cubicBezTo>
                            <a:pt x="2834164" y="1091159"/>
                            <a:pt x="2801039" y="1271162"/>
                            <a:pt x="2827176" y="1454759"/>
                          </a:cubicBezTo>
                          <a:cubicBezTo>
                            <a:pt x="2853313" y="1638356"/>
                            <a:pt x="2816325" y="1918637"/>
                            <a:pt x="2827176" y="2084109"/>
                          </a:cubicBezTo>
                          <a:cubicBezTo>
                            <a:pt x="2838028" y="2249581"/>
                            <a:pt x="2809047" y="2400740"/>
                            <a:pt x="2827176" y="2619056"/>
                          </a:cubicBezTo>
                          <a:cubicBezTo>
                            <a:pt x="2845305" y="2837372"/>
                            <a:pt x="2835988" y="3229225"/>
                            <a:pt x="2827176" y="3500146"/>
                          </a:cubicBezTo>
                          <a:cubicBezTo>
                            <a:pt x="2986989" y="3708939"/>
                            <a:pt x="2245150" y="3895374"/>
                            <a:pt x="1413588" y="3853543"/>
                          </a:cubicBezTo>
                          <a:cubicBezTo>
                            <a:pt x="641847" y="3874705"/>
                            <a:pt x="9218" y="3692820"/>
                            <a:pt x="0" y="3500146"/>
                          </a:cubicBezTo>
                          <a:cubicBezTo>
                            <a:pt x="9039" y="3240081"/>
                            <a:pt x="29509" y="2995550"/>
                            <a:pt x="0" y="2807861"/>
                          </a:cubicBezTo>
                          <a:cubicBezTo>
                            <a:pt x="-29509" y="2620173"/>
                            <a:pt x="-16406" y="2339144"/>
                            <a:pt x="0" y="2115576"/>
                          </a:cubicBezTo>
                          <a:cubicBezTo>
                            <a:pt x="16406" y="1892009"/>
                            <a:pt x="-12418" y="1767824"/>
                            <a:pt x="0" y="1454759"/>
                          </a:cubicBezTo>
                          <a:cubicBezTo>
                            <a:pt x="12418" y="1141694"/>
                            <a:pt x="23981" y="1092384"/>
                            <a:pt x="0" y="919812"/>
                          </a:cubicBezTo>
                          <a:cubicBezTo>
                            <a:pt x="-23981" y="747240"/>
                            <a:pt x="-15404" y="480542"/>
                            <a:pt x="0" y="35339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D67BE99-61EC-182F-8490-B4553F82D98A}"/>
                </a:ext>
              </a:extLst>
            </p:cNvPr>
            <p:cNvSpPr>
              <a:spLocks/>
            </p:cNvSpPr>
            <p:nvPr/>
          </p:nvSpPr>
          <p:spPr>
            <a:xfrm>
              <a:off x="8068045" y="4734981"/>
              <a:ext cx="2959924" cy="1096023"/>
            </a:xfrm>
            <a:prstGeom prst="ellipse">
              <a:avLst/>
            </a:prstGeom>
            <a:solidFill>
              <a:srgbClr val="FF0000"/>
            </a:solidFill>
            <a:ln w="66675" cmpd="dbl">
              <a:solidFill>
                <a:schemeClr val="accent4"/>
              </a:solidFill>
              <a:prstDash val="lgDashDot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perspectiveRelaxedModerately" fov="0"/>
              <a:lightRig rig="balanced" dir="t"/>
            </a:scene3d>
            <a:sp3d extrusionH="1270000" contourW="63500" prstMaterial="matte">
              <a:bevelT w="127000" h="82550"/>
              <a:extrusionClr>
                <a:schemeClr val="accent1">
                  <a:lumMod val="75000"/>
                </a:schemeClr>
              </a:extrusionClr>
              <a:contourClr>
                <a:srgbClr val="55B8E9"/>
              </a:contourClr>
            </a:sp3d>
          </p:spPr>
          <p:style>
            <a:lnRef idx="1">
              <a:schemeClr val="accent3"/>
            </a:lnRef>
            <a:fillRef idx="1002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>
              <a:flatTx/>
            </a:bodyPr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BA66E2-1764-11BB-6D61-EA47D8122FAF}"/>
                </a:ext>
              </a:extLst>
            </p:cNvPr>
            <p:cNvSpPr>
              <a:spLocks/>
            </p:cNvSpPr>
            <p:nvPr/>
          </p:nvSpPr>
          <p:spPr>
            <a:xfrm>
              <a:off x="8067010" y="3980634"/>
              <a:ext cx="2959924" cy="1096023"/>
            </a:xfrm>
            <a:prstGeom prst="ellipse">
              <a:avLst/>
            </a:prstGeom>
            <a:solidFill>
              <a:srgbClr val="FF0000"/>
            </a:solidFill>
            <a:ln w="66675" cmpd="dbl">
              <a:solidFill>
                <a:schemeClr val="accent4"/>
              </a:solidFill>
              <a:prstDash val="lgDashDot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elaxedModerately" fov="0"/>
              <a:lightRig rig="balanced" dir="t"/>
            </a:scene3d>
            <a:sp3d extrusionH="1270000" contourW="63500" prstMaterial="matte">
              <a:bevelT w="127000" h="82550"/>
              <a:extrusionClr>
                <a:schemeClr val="accent1">
                  <a:lumMod val="75000"/>
                </a:schemeClr>
              </a:extrusionClr>
              <a:contourClr>
                <a:srgbClr val="55B8E9"/>
              </a:contourClr>
            </a:sp3d>
          </p:spPr>
          <p:style>
            <a:lnRef idx="1">
              <a:schemeClr val="accent3"/>
            </a:lnRef>
            <a:fillRef idx="1002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>
              <a:flatTx/>
            </a:bodyPr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C511E-510B-EF22-4D6D-64CC9A3ACF88}"/>
                </a:ext>
              </a:extLst>
            </p:cNvPr>
            <p:cNvSpPr>
              <a:spLocks/>
            </p:cNvSpPr>
            <p:nvPr/>
          </p:nvSpPr>
          <p:spPr>
            <a:xfrm>
              <a:off x="8067010" y="3226287"/>
              <a:ext cx="2959924" cy="1096023"/>
            </a:xfrm>
            <a:prstGeom prst="ellipse">
              <a:avLst/>
            </a:prstGeom>
            <a:solidFill>
              <a:srgbClr val="FF0000"/>
            </a:solidFill>
            <a:ln w="66675" cmpd="dbl">
              <a:solidFill>
                <a:schemeClr val="accent4"/>
              </a:solidFill>
              <a:prstDash val="lgDashDot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perspectiveRelaxedModerately" fov="0"/>
              <a:lightRig rig="balanced" dir="t"/>
            </a:scene3d>
            <a:sp3d extrusionH="1270000" contourW="63500" prstMaterial="matte">
              <a:bevelT w="127000" h="82550"/>
              <a:extrusionClr>
                <a:schemeClr val="accent1">
                  <a:lumMod val="75000"/>
                </a:schemeClr>
              </a:extrusionClr>
              <a:contourClr>
                <a:srgbClr val="55B8E9"/>
              </a:contourClr>
            </a:sp3d>
          </p:spPr>
          <p:style>
            <a:lnRef idx="1">
              <a:schemeClr val="accent3"/>
            </a:lnRef>
            <a:fillRef idx="1002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>
              <a:flatTx/>
            </a:bodyPr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6736B4-CBA1-E86A-5002-06D4C0CC8E5B}"/>
                </a:ext>
              </a:extLst>
            </p:cNvPr>
            <p:cNvSpPr>
              <a:spLocks/>
            </p:cNvSpPr>
            <p:nvPr/>
          </p:nvSpPr>
          <p:spPr>
            <a:xfrm>
              <a:off x="8067010" y="2471940"/>
              <a:ext cx="2959924" cy="1096023"/>
            </a:xfrm>
            <a:prstGeom prst="ellipse">
              <a:avLst/>
            </a:prstGeom>
            <a:solidFill>
              <a:srgbClr val="FF0000"/>
            </a:solidFill>
            <a:ln w="66675" cmpd="dbl">
              <a:solidFill>
                <a:schemeClr val="accent4"/>
              </a:solidFill>
              <a:prstDash val="lgDashDotDot"/>
            </a:ln>
            <a:effectLst>
              <a:outerShdw blurRad="50800" dist="38100" dir="33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perspectiveRelaxedModerately" fov="0"/>
              <a:lightRig rig="balanced" dir="t"/>
            </a:scene3d>
            <a:sp3d extrusionH="1270000" contourW="63500" prstMaterial="matte">
              <a:bevelT w="127000" h="82550"/>
              <a:extrusionClr>
                <a:schemeClr val="accent1">
                  <a:lumMod val="75000"/>
                </a:schemeClr>
              </a:extrusionClr>
              <a:contourClr>
                <a:srgbClr val="55B8E9"/>
              </a:contourClr>
            </a:sp3d>
          </p:spPr>
          <p:style>
            <a:lnRef idx="1">
              <a:schemeClr val="accent3"/>
            </a:lnRef>
            <a:fillRef idx="1002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>
              <a:flatTx/>
            </a:bodyPr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842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Kanaparthi</dc:creator>
  <cp:lastModifiedBy>Kanaparthi</cp:lastModifiedBy>
  <cp:revision>72</cp:revision>
  <dcterms:created xsi:type="dcterms:W3CDTF">2023-05-31T08:26:59Z</dcterms:created>
  <dcterms:modified xsi:type="dcterms:W3CDTF">2023-06-01T03:21:54Z</dcterms:modified>
</cp:coreProperties>
</file>