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 Option: B</a:t>
            </a:r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10 option C</a:t>
            </a:r>
            <a:endParaRPr lang="en-US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11 option B</a:t>
            </a:r>
            <a:endParaRPr 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12 option B</a:t>
            </a:r>
            <a:endParaRPr 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13 option D</a:t>
            </a:r>
            <a:endParaRPr 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14 option C</a:t>
            </a:r>
            <a:endParaRPr 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15 option C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16. DEPTH FIRST SEARCH</a:t>
            </a:r>
            <a:endParaRPr 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17  . It  must not have multiple edges</a:t>
            </a:r>
            <a:endParaRPr 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18 .Breadth first search</a:t>
            </a:r>
            <a:endParaRPr 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19  </a:t>
            </a:r>
            <a:r>
              <a:rPr lang="en-US" sz="4000">
                <a:sym typeface="+mn-ea"/>
              </a:rPr>
              <a:t>Answer: c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This is one of the property of max-heap that root node must have key greater than its children.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2 Option: D</a:t>
            </a:r>
            <a:endParaRPr 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20 </a:t>
            </a:r>
            <a:r>
              <a:rPr lang="en-US" sz="4000">
                <a:sym typeface="+mn-ea"/>
              </a:rPr>
              <a:t>Answer: c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The total possible operation in re locating the new location to a new element will be equal to height of the heap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21  </a:t>
            </a:r>
            <a:r>
              <a:rPr lang="en-US" sz="4000">
                <a:sym typeface="+mn-ea"/>
              </a:rPr>
              <a:t>Answer: a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The total possible operation in deleting the existing node and re locating new position to all its connected nodes will be equal to height of the heap.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22  </a:t>
            </a:r>
            <a:r>
              <a:rPr lang="en-US" sz="4000">
                <a:sym typeface="+mn-ea"/>
              </a:rPr>
              <a:t>Answer: a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The property of heap that the value of root must be either greater or less than both of its children makes it work like a priority queue.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>
                <a:sym typeface="+mn-ea"/>
              </a:rPr>
              <a:t>23    Answer: b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24   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Answer: d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The best case compexity occur in botton-up construction when we have a sortes array given.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25  </a:t>
            </a:r>
            <a:r>
              <a:rPr lang="en-US" sz="4000">
                <a:sym typeface="+mn-ea"/>
              </a:rPr>
              <a:t>Answer: b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Euler’s Identity says V – E + R = 1+ number of connected components.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26  </a:t>
            </a:r>
            <a:r>
              <a:rPr lang="en-US" sz="4000">
                <a:sym typeface="+mn-ea"/>
              </a:rPr>
              <a:t>Answer: a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Only the first and the last vertex would have degree 1, others would be of degree 2.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27  b</a:t>
            </a:r>
            <a:endParaRPr lang="en-US"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28 </a:t>
            </a:r>
            <a:r>
              <a:rPr lang="en-US" sz="4000">
                <a:sym typeface="+mn-ea"/>
              </a:rPr>
              <a:t>Answer: b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Every Directed Acyclic Graph has a source and a sink vertex.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29 </a:t>
            </a:r>
            <a:r>
              <a:rPr lang="en-US" sz="4000">
                <a:sym typeface="+mn-ea"/>
              </a:rPr>
              <a:t>Answer: d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There are two cases, once when the search is successful and when it is unsuccessful, but in both the cases, the complexity is O(1+alpha) where 1 is to compute the hash function and alpha is the load factor.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3.Option: D</a:t>
            </a:r>
            <a:endParaRPr lang="en-US"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pPr algn="l"/>
            <a:r>
              <a:rPr lang="en-US" sz="4000"/>
              <a:t>30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Answer: b</a:t>
            </a:r>
            <a:endParaRPr lang="en-US" sz="4000"/>
          </a:p>
          <a:p>
            <a:pPr algn="l"/>
            <a:r>
              <a:rPr lang="en-US" sz="4000">
                <a:sym typeface="+mn-ea"/>
              </a:rPr>
              <a:t>Explanation: A hash table is used to implement associative arrays which has a key-value pair, so the has table maps keys to values.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4 Option: D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5 Option: B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6 Option: A</a:t>
            </a:r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7   Option: B</a:t>
            </a:r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8 option B</a:t>
            </a:r>
            <a:endParaRPr 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45" y="107950"/>
            <a:ext cx="11295380" cy="6279515"/>
          </a:xfrm>
        </p:spPr>
        <p:txBody>
          <a:bodyPr/>
          <a:p>
            <a:r>
              <a:rPr lang="en-US" sz="4000"/>
              <a:t>9 option B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Presentation</Application>
  <PresentationFormat>Widescreen</PresentationFormat>
  <Paragraphs>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Tech-Team</dc:creator>
  <cp:lastModifiedBy>Tech-Team</cp:lastModifiedBy>
  <cp:revision>28</cp:revision>
  <dcterms:created xsi:type="dcterms:W3CDTF">2019-02-21T17:39:00Z</dcterms:created>
  <dcterms:modified xsi:type="dcterms:W3CDTF">2019-02-24T18:51:25Z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