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B20B-4861-E4EF-319D-CA5055D98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357A-97E6-1A07-3B6E-CA627494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2315C-B53D-E1ED-97DF-63ECF79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50FB-DBC5-6A30-1E1E-C95E4A88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773D-E935-A56B-F8E5-29EB7B4A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9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EF68-0DCF-B5E3-1516-CC7D6BB9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541F1-41A9-7A61-2DEB-186C2F1FE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67CE-489C-DAE1-923B-0523045E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6E1A-7CC5-6539-0D84-513068F8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ECA3-FEB0-4625-EAE2-B33A8F61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7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3866-0F7B-925F-4962-ED71DDCF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311B9-6BC6-3F89-1D89-9949574A6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795D-80FD-1051-72FA-B61348D8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28C9-FBE0-9ADF-AA9E-D1E9D07A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86E2-6060-8998-F3AC-F8B9C00E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9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7509-5E32-18A4-38AD-E477EF19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9506-62BB-9233-0ABA-DB6EAAC1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7542-9B80-A572-032A-20D969C1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CAE9-33C4-3328-BB2B-1008C0BD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07C2-766C-66D8-9CAF-068B0E03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6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3103-A5EC-E3E7-8ACC-93C6560D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7DC6-8B73-54D2-9446-58AC8FE46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F12E-B5EA-C64B-0A48-4281F0C6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E080-C2DF-0B40-8653-9F159F38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8FE-11C5-53A3-93F6-B07A9D1E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64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1BFE-0BEB-6D60-20B1-8C2EC82D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746E-6C51-D9E5-B81E-BF3D48F3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59E96-7234-A4C1-0B88-B7B092ED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CA8-6F28-2F2D-8779-072190A4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0D774-7033-29F2-ACE1-05C26EE7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786D0-5FC7-ABBF-6F9E-7701816D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4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27A4-FA50-2BF6-1BEA-97ADD430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1A14-4195-95EC-03C9-59B77042C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7BE49-4D2E-B840-2815-8350A517F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AA5DF-7BDC-8859-AEAF-35EF2E20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CE803-7E5F-948C-DEFB-A56C80D34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86F8-7215-9F19-21D1-E761E7F2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199C2-93A3-4769-A1B4-376482C2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273A0-1C77-50D8-E790-F61DAFE8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007C-C060-3FEB-BCE6-4E01426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98E29-CBBF-AEB4-E6FF-8AFB4F88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DCE46-1554-1FDA-9521-6D34A098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994DE-1DC7-BA85-C4A9-966EC3D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3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56E3C-0F03-B672-2D15-69554993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B1964-671D-A683-C8CD-71A1C0C5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7B19-FBB4-DBF5-BEC9-B2ACEBBA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8796-A69D-02CF-F938-16023AE1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4C88-7082-2EB7-B2D4-BDFF304D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A15BB-0939-5053-C387-D182B597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12E74-5E4F-A2E8-802E-993CFBBF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2EEA-9E4F-C9E2-7956-3902E2BF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FC4B-39AB-A25A-8ECB-79EF7253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DE2-484F-6196-11AF-FDB453D0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24139-A810-5E3C-7383-6A25274B1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3D903-8EEF-7FE7-1108-C277D438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74624-A94E-B1FB-54D8-6C35BF9C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8C7E5-E397-872E-82A4-4031E3CA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4E12-56F7-9B61-661E-3CD70C75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9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DC4B6-DD3F-24CF-4BA3-58A16D71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4982D-2CAA-4C50-C2D9-DB2B4D48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13F0-1FFF-225E-4DB7-03E96854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879A-94F8-4D6A-8270-E9F00680D7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6E3F-E111-55B7-B259-FD7B26462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718A-45BB-D568-6FE0-8C6463A68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036F-483B-45C3-AE55-7BB5EA048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0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B0B1-EBA2-640F-A85D-3F4C36218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Singleton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09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4A21F-D10A-8374-B9D5-9610665B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9" y="169666"/>
            <a:ext cx="8792802" cy="281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2058F-DA84-AC4C-D786-107295CB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563433"/>
            <a:ext cx="920243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F5162-63E7-8F93-7A06-7C2781FF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84"/>
            <a:ext cx="11363093" cy="67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FD631-6053-7EF1-2E70-7ACD5F57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63200" cy="68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4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4A0321-4693-DF08-F8FF-DBD367B2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" y="253999"/>
            <a:ext cx="10981267" cy="63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3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3EA506-8E83-D72B-4828-9279C8D3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1547550"/>
            <a:ext cx="927864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9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21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Singleton Design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Bhimashankar Takalki</dc:creator>
  <cp:lastModifiedBy>Bhimashankar Takalki</cp:lastModifiedBy>
  <cp:revision>6</cp:revision>
  <dcterms:created xsi:type="dcterms:W3CDTF">2023-09-02T06:11:11Z</dcterms:created>
  <dcterms:modified xsi:type="dcterms:W3CDTF">2023-09-02T06:30:42Z</dcterms:modified>
</cp:coreProperties>
</file>