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AB0B-DBB9-A594-5773-F293AF9D7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6CA45-E1B4-D6D5-3102-54E0B0E5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A4E7-D8DE-5AB5-43F6-A6DA6E75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071F-6814-A17B-FF11-CE250F35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C603-E6F4-F8C7-8260-A4A3ED04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3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2B37-D06A-2B96-F613-492B4977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11D87-5BCB-9DD9-0ED0-E863890B9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DD09-3CC0-D278-91EC-944454F6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BB29-4A87-1AE3-3EE4-BB6C00F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7471-A48D-59D0-71BB-972B2450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366C9-2DC2-B2F1-C4BD-573C8E75A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CFE58-78FA-3AB2-A236-093A05FEA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44AF-3BFE-FA1B-97DB-BD32C0A1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8E78-9C45-8ACE-5702-F6251AF1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FE64-81A8-4F37-12B4-F94A61B7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8B1A-7669-4F9A-4CE7-F57D23F2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2C39-92AE-9FDF-20B4-FF347F01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B414-D482-885C-F89B-4DD29856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BA85-2547-B67C-2BB0-91D15F88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02AD-C30B-F40C-BC03-429275A6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8312-1D19-9309-82DC-418102CD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25C4-4A00-D4A9-F176-2A42AE8D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70A1-ED20-8298-E143-7A9E3957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24D9-BB10-254C-C81A-AA876498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B125-D3F0-9EE7-6476-DAAEAE57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6C4-E191-2520-8772-3A1CB7C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8CC8-B57D-778F-E8BB-75569E1D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7C937-5F0D-DA9A-CC9F-1054824E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C6DA-2BA8-477A-3C9A-EC903C30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3818-BA17-FA3D-7084-6316B7A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51BB-244C-FCFE-AEE3-3D054709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0F3-E412-13D8-4C5B-79DEF13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6A6C-FDEE-57ED-5100-3FFDAD0D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3313-8032-A115-4176-83FA8C739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4CAA-C96F-467B-67B6-1308FBEB6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5B52D-6370-0F62-5A02-A78DFE29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99CB5-BDC0-67FB-C10A-AECC6D97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E3988-47D4-B494-C6EC-D5642179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ECA51-05B6-686A-544B-39D12C9F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FF3-A10F-F9E6-C9B0-69083EA8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F1C2E-0BDC-E89A-BCD6-09F8851A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F7A4-8373-65F8-6A4B-959C1035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A6638-D844-1B48-7677-9689E454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EC173-03A2-DCA9-5079-4E6702B9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BF1BD-8D67-B56C-BAFB-8B965050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CD9B1-22B6-630E-AEC5-BA218C05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3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25E7-F5A9-E56A-89E6-DDEF95D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D767-E3C2-A017-D382-6EC305BB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E9E14-AD32-9FF2-1802-4708BF18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53D9-7833-7EE8-6C3C-AFB4515B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A3F5-9472-2019-A004-C9BAA341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300E-65EB-8475-8BF8-FAEC5608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1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DECB-5692-02BA-2FD3-92FA80FB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6CE4B-1CE7-FCD4-F8BB-D842DFA23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6CA8-EF81-6895-AA07-61B1669C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55AC3-2C29-0801-2581-0C3856E2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8C9D-9234-867D-72BA-17A0B31F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30DE0-81E5-2EF6-B834-A9C19E01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B0324-C4F0-0DA0-6ED3-B0317755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6E9C7-EAB7-B741-1C49-42AA5A1C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EA60-C3FE-B9F1-9DB3-15AD9218E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BE25-19DF-4A8F-86FB-B277697A2800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4CF4-6AC8-1FE2-734A-5AAFB4E5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237D-C7A9-E383-46CD-AC377595B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069F-BE7B-48EA-967D-8D37F39F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5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8A1D-700B-44F5-6C48-F06286CADE49}"/>
              </a:ext>
            </a:extLst>
          </p:cNvPr>
          <p:cNvSpPr txBox="1"/>
          <p:nvPr/>
        </p:nvSpPr>
        <p:spPr>
          <a:xfrm>
            <a:off x="2633133" y="2105561"/>
            <a:ext cx="7332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Design Patterns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41298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C5965-9D32-1C51-E956-FDC54B47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52"/>
            <a:ext cx="12192000" cy="59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6B5C2-B483-789D-3064-CBADFAFAE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3" y="0"/>
            <a:ext cx="10370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EE636-C4CB-E841-111B-62BE2E89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166232"/>
            <a:ext cx="12165123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82B89-607E-A9D0-5707-5B5756E8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772"/>
            <a:ext cx="12192000" cy="5052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B3F16-24B4-4835-0466-5E9CB2F0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6" y="191501"/>
            <a:ext cx="748769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9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Takalki</dc:creator>
  <cp:lastModifiedBy>Bhimashankar Takalki</cp:lastModifiedBy>
  <cp:revision>3</cp:revision>
  <dcterms:created xsi:type="dcterms:W3CDTF">2023-09-02T03:32:54Z</dcterms:created>
  <dcterms:modified xsi:type="dcterms:W3CDTF">2023-09-02T04:28:46Z</dcterms:modified>
</cp:coreProperties>
</file>