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3421-2C67-954B-B181-17F3B7AE7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91F93-EE7F-5767-2FE1-FB4CBD7A5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F233-30F8-3858-8F7A-491A1A7B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5353-3D18-187B-94AD-0384AEEA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7ECF4-CDFD-DB29-73A4-7A5BE7CF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6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1F98-9280-20C1-3841-7111AC7A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A1922-7AE9-CC58-7C38-6CA7FDCF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CA54-D808-6DEC-F322-6783ED43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FB3D-BBA7-8087-5774-4FBFE6EE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ECAE-25B1-6639-C592-DE1DF7C2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4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41484-0E4C-5C2B-DA51-20BC202C7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10CC2-E697-AE3E-2A8B-564D825B3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DD6F-DFFA-361E-0EE0-5279C709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7577-603C-4D97-7228-2167AA18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4099-1545-71DA-12CE-4F091DC9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2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36E-5CBF-7EB0-5668-9F31501D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71E6-1263-4B49-D62B-E90B7DAC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06D4-2C55-F929-0639-DB5803DA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B4D3-EDBD-A61D-8DBE-EF633509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45A-1689-BA10-3603-3C6BD430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30-0A48-AEFC-D749-15370D8F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4D62-B596-FC03-9E32-FB5E389A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2C78-0891-AFEB-1463-7696BAF6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9E17-8E5F-C7B9-8E97-522188A2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6D12-8795-5A95-714F-14696403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E559-7E8E-8786-DFD7-C5FD34C1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D3A0-E5F5-9099-4571-4826C2F96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AE971-6466-47E0-27B9-B00ACB09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7C2B6-4308-8100-9756-6152EE1A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734B5-D910-E83A-A081-6A9A92EC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28C71-7AC3-669F-B0C5-5F4E30C4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5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4044-7A7B-F44E-FB11-83F61307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D4C2E-AD72-BAAE-E7D3-EC3B0EB6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A5A29-95B6-F845-F02A-4AB22CEE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93ACE-56AD-AD69-A213-03360DF98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AFF4D-90D9-50F4-EC19-85E45E132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89882-9893-866B-5904-A8712D10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6F535-723B-15A4-FBC6-365BAF04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FA37C-3598-F644-22B3-C81DF8A9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0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162F-813D-1A5E-B678-CE008833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CFB-5AAE-5C03-D4D1-F9A3CAF9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71D35-D41E-1298-03BB-988635CE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9245-B785-3A3B-43BB-629CAAEA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5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7B4D5-6FD4-23E1-3AF0-1927499E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C6F7B-9519-BAD2-61CA-5CC87633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F8756-13F3-F6D4-BB16-C26F6CCD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2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3891-B276-8A74-6282-8031558C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476E-B6EB-89FA-D2EE-0B7CC78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2841D-8C53-F713-451A-6E8BD0859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C927-FF92-50B4-5C2B-10ECF2E8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D1016-9BD4-FC35-B605-F69F2914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4C52-C9F2-7303-4A65-7838792E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4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58D9-4C72-7F6D-E7DC-7E9A1F37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9E237-F084-434D-B2D5-7424B1F00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F189-2A0A-F493-2FB6-4A82F0894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1B56-C8D4-BFF7-9AD9-8B285BB1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79CF4-52B1-FA4C-2CD6-EC3FBA5A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302EE-B9A7-A0FD-ED46-FF2379D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C7967-6993-F723-4924-29D3DE2C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D364C-B70A-0505-8926-D3CC3024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E41A-9658-4B35-3413-FA4958217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155D-2836-4D1E-9495-71B6A18358F7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5D86-D365-8769-AEAC-29B71B22C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607B-D242-6B01-D17A-13FB0BE75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16C3-8A88-446C-9A92-958E3C880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3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A945D-02BF-352A-0278-7F13CC70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" y="399840"/>
            <a:ext cx="11896164" cy="60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370AC-A7C6-9811-8242-29F7F693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365"/>
            <a:ext cx="12192000" cy="54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05F6C-12DD-F1A6-968D-0E01DCD7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0"/>
            <a:ext cx="10025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D9462-965E-D054-4420-ADB943E9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2" y="0"/>
            <a:ext cx="11341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75ACC-86DA-BAA9-E3E6-889180A3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317"/>
            <a:ext cx="12192000" cy="597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817F6-6D66-883B-CF13-E2B891C6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521"/>
            <a:ext cx="12192000" cy="48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3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BE81B-A1CC-C3A4-D970-B34092BA8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10625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8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1B9BE-967B-EB6F-9F02-ED4587B5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580627"/>
            <a:ext cx="11993649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Bhimashankar Takalki</dc:creator>
  <cp:lastModifiedBy>Bhimashankar Takalki</cp:lastModifiedBy>
  <cp:revision>2</cp:revision>
  <dcterms:created xsi:type="dcterms:W3CDTF">2023-09-02T03:42:13Z</dcterms:created>
  <dcterms:modified xsi:type="dcterms:W3CDTF">2023-09-02T04:14:33Z</dcterms:modified>
</cp:coreProperties>
</file>