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0118-2B10-44EB-A68C-12695A72F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BB6B-85C5-45C5-A475-359C4048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52A9-DB13-4779-A1A3-E49D9FF7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FCEA-7EB4-4F9C-95AF-DF80D2E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16EE-A0C6-4BC4-A775-2D81C709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3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CEBC-1FC8-4E93-986F-13D1977B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A22FD-219A-45E7-AC33-8AD78640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4788-DA26-4A81-A170-D9C88077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170C-9B38-4C3F-9D7C-D30AA337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53F8-E9B6-4E1E-A02F-CCCC3A15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3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3C71A-9848-4FC6-A79E-4412C1530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5591-1AD6-44D2-8BBC-B3DC46E6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C3DD-E9B1-410D-A55C-830D14C4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C8D1-D1A3-475F-A557-CE420543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4C52-5B7B-4993-88BD-0E8C834E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8D7A-27F6-47FC-B85A-1ECA77F8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5A9B-1A7D-4AAB-BD2D-4477106E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AACE-ECD0-4C58-B97C-FCA3AC46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1EAC-23EA-411B-A83B-70849B86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CB7D-B296-4B31-B40C-0042150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CC85-3912-458F-88F3-8769EDF6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FC64-943C-49BD-9A35-2F657E49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3531-EC46-469D-8D61-93F66CD7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EE1-4C15-4670-8E64-C6EF7BA9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F6B7-829A-494F-AE49-9E6D1933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1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7D41-A5FB-4F30-98BB-CF6BED82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BAE0-4914-4B55-B98E-893AFC31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19655-337F-4667-9BFB-4F1CAB79A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7342-8FBE-4ADD-BEC7-C152EBA7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ACDF8-10A9-4A85-B529-E9DFDE85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A3C5F-DDC8-437A-8D66-F2DBBF4B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4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DAC1-F1B4-44F7-813C-C108D519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83896-4D1C-4869-9740-DADAE9C2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97BA-E185-4745-A7B8-BDB06A46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06D97-2F04-4035-B716-6FAC5F42D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B5879-8FE2-4A48-944A-FC37A516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79E4D-8CBC-4F8E-924B-68025BD3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96820-0D1D-476C-8347-269D933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12D7B-2351-4421-AD35-BEF34DAA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2247-505E-45D5-A3D2-ED5E59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5CBE8-2CFD-4D56-9503-F36472B1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6453D-05F9-4E10-86A0-783C7B7B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00AB-BA64-428E-9FA6-585BA364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EEF10-2B67-4D70-A739-11CC7034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4A84-0767-4F34-9E48-65C81970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DE767-7768-4EFE-A7AD-0BB6AB4E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DAA8-1429-4061-AB61-6A82E7AF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9691-A0BF-4C0C-80BC-FF4F8D19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96C52-312A-4CD1-AF3C-83D2110D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9E75-66A9-4A6A-9581-DE77C324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7D57-0C36-4D75-B340-C23D6562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F420-AE5B-4D33-B972-54378FF8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E69-A9D5-4102-A635-E6CE872A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5062-8E78-4F5B-908F-1C529C438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363EB-7BAE-44DB-A711-756E4256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66DB-316B-4FF1-A858-16ADB392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E31B-9696-4579-9DC8-689FB685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553E-6324-4157-8CC2-B399DBAC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C57A-115A-4C70-AAD4-85879F15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3945-5296-486A-9133-7F5115A6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B0C6-3DBD-4440-94A6-8C8C25F4E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F0F4-9F7F-413E-87AB-0FDEF175B0D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C659-2525-4D7B-BDF3-C7EB7EAC8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A643-BF24-4AF6-9488-CA9B44E06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2C34-CC4E-4FCA-937F-5A71EF111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5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91E2-9C9A-42AF-8C10-EC39150F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Data Exchange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F6365-595A-4EAB-8B45-CB4757B8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IN" sz="2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Connecting Organizations and Content Creators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22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B68D-4F66-4682-B2F5-1121158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6D2F-F832-4045-9A80-4CF6D3CA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ts val="21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Training large language models (LLMs) relies heavily on vast amounts of data scraped from third-party websites and social media platforms. </a:t>
            </a:r>
          </a:p>
          <a:p>
            <a:pPr marL="0" indent="0">
              <a:lnSpc>
                <a:spcPts val="21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approach presents several issues: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quality and accuracy of scraped data can be inconsistent. There's a risk of encountering irrelevant information, misinformation, or biased content.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Organizations often incur licensing fees for accessing data from third-party providers.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r>
              <a:rPr lang="en-IN" sz="1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Limited control over the data source restricts tailoring content specifically for LLM training needs.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1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AFFF-F79E-4EF0-99A6-75DF56FD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Solution: Broker Application for Direct Data Exchange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ACEA-A8C5-498F-9F53-F6F98D59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propose a broker application that facilitates a direct connection between organizations looking to train LLMs and content creators with relevant data (text, images, and videos). This platform would address the challenges outlined above by: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Accuracy: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creators can tailor data specifically for LLM training purposes, ensuring its relevance and reducing the risk of bias or misinformation.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Reducing Costs: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platform would eliminate the need for expensive third-party data licensing fees, creating a more cost-effective solution for both parties.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Control: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Organizations can set specific criteria for the type and format of data they require, fostering greater control over the training process.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2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8678-914F-40CF-B7A4-8DFDFF18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57FD-8E5B-40AC-BC3C-F7574436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Creators: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 a new revenue stream by monetizing their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Access high-quality, tailored data at a lower cost.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 Development: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Advancements in LLM development through access to more reliable and relevant training data.</a:t>
            </a: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1F1F1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1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implementing this solution, organizations can overcome the hurdles associated with current data acquisition methods, ultimately leading to the development of more accurate and reliable LLMs.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42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D0E0-EA29-4F8F-973F-F5C1ECE4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High-Level System Design for Broker Application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BAD13-1A2E-4597-BD50-ED3937C25C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789" y="1825625"/>
            <a:ext cx="97724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7B17-DBA2-4D70-99C8-02088AAE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A4AF-2F65-4014-A209-4A57679F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79797"/>
          </a:xfrm>
        </p:spPr>
        <p:txBody>
          <a:bodyPr/>
          <a:lstStyle/>
          <a:p>
            <a:pPr marL="342900" lvl="0" indent="-342900">
              <a:lnSpc>
                <a:spcPts val="21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Management: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Handles user registration and login for both organizations and content creators.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Stores user profiles with relevant information (e.g., organization type, data expertise for creators).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Marketplace: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 creators can expose their data (text, image, video) with annotations and descriptions relevant to LLM training.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Organizations can browse and search for data based on specific needs (e.g., topic, format, language).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 a secure storage solution for uploaded data.</a:t>
            </a:r>
          </a:p>
          <a:p>
            <a:pPr marL="0" lvl="0" indent="0">
              <a:lnSpc>
                <a:spcPts val="21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200" dirty="0">
              <a:solidFill>
                <a:srgbClr val="1F1F1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200" dirty="0">
              <a:solidFill>
                <a:srgbClr val="1F1F1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21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59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7DC5-D248-4DB0-968E-06C0DC45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D9A8-D97A-444E-A387-384D8857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ts val="21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   Transaction Management: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Facilitates negotiation and agreement between organizations and creators on data pricing and licensing terms.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Secure payment processing system to handle transactions.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ts val="21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   Data Delivery: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Provides a secure mechanism for organizations to download purchased data.</a:t>
            </a:r>
          </a:p>
          <a:p>
            <a:pPr lvl="1">
              <a:lnSpc>
                <a:spcPts val="21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Consider options like direct download or cloud storage access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0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9341-A75A-495D-AF59-C4196BE1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DA56-972B-431A-9F5C-F1FFC1B1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marL="0" lvl="0" indent="0">
              <a:lnSpc>
                <a:spcPts val="21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Organizations and creators can communicate directly through the platform for discussions and negotiations.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21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messaging system can be implemented for secure communication.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user authentication and authorization.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encryption at rest and in transit.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access controls to restrict unauthorized data access.</a:t>
            </a:r>
          </a:p>
          <a:p>
            <a:pPr>
              <a:lnSpc>
                <a:spcPts val="21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the system to handle a growing number of users and data volume.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 distributed architecture with cloud-based storage and processing capabilities.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ts val="21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7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539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LLM Data Exchange Platform</vt:lpstr>
      <vt:lpstr>Problem Statement </vt:lpstr>
      <vt:lpstr>Proposed Solution: Broker Application for Direct Data Exchange </vt:lpstr>
      <vt:lpstr>Benefits: </vt:lpstr>
      <vt:lpstr>High-Level System Design for Broker Application </vt:lpstr>
      <vt:lpstr>Components: </vt:lpstr>
      <vt:lpstr>Components:</vt:lpstr>
      <vt:lpstr>Communication: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Data Exchange Platform</dc:title>
  <dc:creator>Murali Krishna Bhimavarapu</dc:creator>
  <cp:lastModifiedBy>Murali Krishna Bhimavarapu</cp:lastModifiedBy>
  <cp:revision>3</cp:revision>
  <dcterms:created xsi:type="dcterms:W3CDTF">2024-04-29T16:51:22Z</dcterms:created>
  <dcterms:modified xsi:type="dcterms:W3CDTF">2024-04-29T17:10:21Z</dcterms:modified>
</cp:coreProperties>
</file>