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Montserrat Black"/>
      <p:regular r:id="rId11"/>
    </p:embeddedFont>
    <p:embeddedFont>
      <p:font typeface="Montserrat Black"/>
      <p:regular r:id="rId12"/>
    </p:embeddedFont>
    <p:embeddedFont>
      <p:font typeface="Inconsolata"/>
      <p:regular r:id="rId13"/>
    </p:embeddedFont>
    <p:embeddedFont>
      <p:font typeface="Inconsolata"/>
      <p:regular r:id="rId1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3801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Innovation Meeting Strategy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9573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Conducting Effective Innovation Meetings. This presentation outlines the strategy for productive innovation meetings.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97669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Date: March 20, 2025.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5611654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619274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5594747"/>
            <a:ext cx="396728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by Muralikrishna Bhimavarapu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11421428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Idea Flow: Submission to Implementation</a:t>
            </a:r>
            <a:endParaRPr lang="en-US" sz="39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Idea Submission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Submit ideas through a dedicated portal, including a clear problem statement and proposed solution.</a:t>
            </a:r>
            <a:endParaRPr lang="en-US" sz="15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Scoring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Evaluate and score ideas based on their potential impact on the organization.</a:t>
            </a:r>
            <a:endParaRPr lang="en-US" sz="15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2679621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Stage-Gate Process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Implement a structured Stage-Gate process to manage ideas through various development stages.</a:t>
            </a:r>
            <a:endParaRPr lang="en-US" sz="15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3086695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Cross-functional Team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Assign a diverse, cross-functional team to champion and execute the idea.</a:t>
            </a:r>
            <a:endParaRPr lang="en-US" sz="15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7614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Resource Allocation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Develop a comprehensive resource allocation plan to support the implementation of the idea.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2217" y="484227"/>
            <a:ext cx="6093381" cy="528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Innovation Meeting Topics</a:t>
            </a:r>
            <a:endParaRPr lang="en-US" sz="33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217" y="1351359"/>
            <a:ext cx="3171111" cy="195988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92217" y="3522702"/>
            <a:ext cx="2115145" cy="264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Automation &amp; AI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592217" y="3888581"/>
            <a:ext cx="3171111" cy="5412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Automating repetitive tasks to improve efficiency.</a:t>
            </a:r>
            <a:endParaRPr lang="en-US" sz="13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050" y="1351359"/>
            <a:ext cx="3171230" cy="195988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017050" y="3522702"/>
            <a:ext cx="2461379" cy="264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Process Optimization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4017050" y="3888581"/>
            <a:ext cx="3171230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Improving internal workflows.</a:t>
            </a:r>
            <a:endParaRPr lang="en-US" sz="13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002" y="1351359"/>
            <a:ext cx="3171230" cy="195988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42002" y="3522702"/>
            <a:ext cx="2464118" cy="264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Customer Experience</a:t>
            </a:r>
            <a:endParaRPr lang="en-US" sz="1650" dirty="0"/>
          </a:p>
        </p:txBody>
      </p:sp>
      <p:sp>
        <p:nvSpPr>
          <p:cNvPr id="11" name="Text 6"/>
          <p:cNvSpPr/>
          <p:nvPr/>
        </p:nvSpPr>
        <p:spPr>
          <a:xfrm>
            <a:off x="7442002" y="3888581"/>
            <a:ext cx="3171230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Enhancing user satisfaction.</a:t>
            </a:r>
            <a:endParaRPr lang="en-US" sz="13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6953" y="1351359"/>
            <a:ext cx="3171230" cy="195988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66953" y="3522702"/>
            <a:ext cx="2599253" cy="264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Security &amp; Compliance</a:t>
            </a:r>
            <a:endParaRPr lang="en-US" sz="1650" dirty="0"/>
          </a:p>
        </p:txBody>
      </p:sp>
      <p:sp>
        <p:nvSpPr>
          <p:cNvPr id="14" name="Text 8"/>
          <p:cNvSpPr/>
          <p:nvPr/>
        </p:nvSpPr>
        <p:spPr>
          <a:xfrm>
            <a:off x="10866953" y="3888581"/>
            <a:ext cx="3171230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Strengthening data protection.</a:t>
            </a:r>
            <a:endParaRPr lang="en-US" sz="13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17" y="4937403"/>
            <a:ext cx="3171111" cy="195988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92217" y="7108746"/>
            <a:ext cx="2115145" cy="264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Cost Optimization</a:t>
            </a:r>
            <a:endParaRPr lang="en-US" sz="1650" dirty="0"/>
          </a:p>
        </p:txBody>
      </p:sp>
      <p:sp>
        <p:nvSpPr>
          <p:cNvPr id="17" name="Text 10"/>
          <p:cNvSpPr/>
          <p:nvPr/>
        </p:nvSpPr>
        <p:spPr>
          <a:xfrm>
            <a:off x="592217" y="7474625"/>
            <a:ext cx="3171111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Reducing operational expenses.</a:t>
            </a:r>
            <a:endParaRPr lang="en-US" sz="1300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050" y="4937403"/>
            <a:ext cx="3171230" cy="1959888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017050" y="7108746"/>
            <a:ext cx="3149441" cy="264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New Product/Feature Ideas</a:t>
            </a:r>
            <a:endParaRPr lang="en-US" sz="1650" dirty="0"/>
          </a:p>
        </p:txBody>
      </p:sp>
      <p:sp>
        <p:nvSpPr>
          <p:cNvPr id="20" name="Text 12"/>
          <p:cNvSpPr/>
          <p:nvPr/>
        </p:nvSpPr>
        <p:spPr>
          <a:xfrm>
            <a:off x="4017050" y="7474625"/>
            <a:ext cx="3171230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Brainstorming innovative offerings.</a:t>
            </a:r>
            <a:endParaRPr 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490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Outcome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259794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824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Regular Cadence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31517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Establish monthly meetings.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95882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185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Track Impact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67606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Measure implemented ideas.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319713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546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Foster Culture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03694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Improve innovation across org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2025-03-29T12:51:44Z</dcterms:created>
  <dcterms:modified xsi:type="dcterms:W3CDTF">2025-03-29T12:51:44Z</dcterms:modified>
</cp:coreProperties>
</file>