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82A14-B0E7-FD46-5600-A9CD0E4620DD}" v="2" dt="2022-01-22T04:03:33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u Puri" userId="S::sanju.puri@medhavicollege.edu.np::7ac32ab4-2249-4541-9bb3-85f652876eef" providerId="AD" clId="Web-{CDB82A14-B0E7-FD46-5600-A9CD0E4620DD}"/>
    <pc:docChg chg="modSld">
      <pc:chgData name="Sanju Puri" userId="S::sanju.puri@medhavicollege.edu.np::7ac32ab4-2249-4541-9bb3-85f652876eef" providerId="AD" clId="Web-{CDB82A14-B0E7-FD46-5600-A9CD0E4620DD}" dt="2022-01-22T04:03:33.947" v="1"/>
      <pc:docMkLst>
        <pc:docMk/>
      </pc:docMkLst>
      <pc:sldChg chg="addSp">
        <pc:chgData name="Sanju Puri" userId="S::sanju.puri@medhavicollege.edu.np::7ac32ab4-2249-4541-9bb3-85f652876eef" providerId="AD" clId="Web-{CDB82A14-B0E7-FD46-5600-A9CD0E4620DD}" dt="2022-01-22T04:03:33.947" v="1"/>
        <pc:sldMkLst>
          <pc:docMk/>
          <pc:sldMk cId="0" sldId="258"/>
        </pc:sldMkLst>
        <pc:spChg chg="add">
          <ac:chgData name="Sanju Puri" userId="S::sanju.puri@medhavicollege.edu.np::7ac32ab4-2249-4541-9bb3-85f652876eef" providerId="AD" clId="Web-{CDB82A14-B0E7-FD46-5600-A9CD0E4620DD}" dt="2022-01-22T04:03:26.072" v="0"/>
          <ac:spMkLst>
            <pc:docMk/>
            <pc:sldMk cId="0" sldId="258"/>
            <ac:spMk id="2" creationId="{86D840D2-05BF-46DB-BD2F-DBB616F08E7F}"/>
          </ac:spMkLst>
        </pc:spChg>
        <pc:spChg chg="add">
          <ac:chgData name="Sanju Puri" userId="S::sanju.puri@medhavicollege.edu.np::7ac32ab4-2249-4541-9bb3-85f652876eef" providerId="AD" clId="Web-{CDB82A14-B0E7-FD46-5600-A9CD0E4620DD}" dt="2022-01-22T04:03:33.947" v="1"/>
          <ac:spMkLst>
            <pc:docMk/>
            <pc:sldMk cId="0" sldId="258"/>
            <ac:spMk id="3" creationId="{A8E648D3-B125-44D4-A6F0-A2FCBB21A4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9fca69a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9fca69a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9fca69a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9fca69a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ca69a8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9fca69a8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fca69a8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9fca69a8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9fca69a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9fca69a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9fca69a8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9fca69a8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9fca69a8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9fca69a8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fca69a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9fca69a8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9fca69a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9fca69a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b8cbc558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b8cbc558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7243e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7243e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7243e1f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7243e1f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7243e1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7243e1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7243e1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7243e1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7243e1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7243e1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7243e1f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7243e1f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7243e1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7243e1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7243e1f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7243e1f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 Medhavi College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 On Different Domain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Refers to processing power, memory, networking and storage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AWS EC2, AWS Lambda, AWS Load Balancing,  AWS Autoscaling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Storage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Storing data in terms of objects in AWS cloud (S3 - simple storage service)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relational and non relational database instances managed by AWS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Management Tool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Services which can be used to manage and monitor AWS instances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Provides variety of networking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services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Notifications, emailing and queuing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132275"/>
            <a:ext cx="7038900" cy="3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EC2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Elastic Compute Clode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service providing secure, scalable compute capacity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Quickly scale up or scale down the number of server instances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Elastic Beanstalk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to quickly deploy and manage application in AWS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worries about the underlying infrastructure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Lambda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Serverless compute service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execute backend code without any architecture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 the code and it runs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Auto-scaling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scale up and down automatically when required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Load Balancer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Balances the load among multiple servers on overload/failure cases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Storage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1297500" y="1263925"/>
            <a:ext cx="7038900" cy="3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S3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Storage service is a scalable storage service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Stores files in the forms of objects with maximum size 5TB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S3 Glacier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Backup service from AWS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S3 files can be configured to migrate to low cost storage i.e S3 glacier if not accessed for a particular amount of time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Elastic File System (EFS)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Mount shared drives across multiple servers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Shared network drive can be mounted on multiple servers and share files in real time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Storage Gateway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Hybrid cloud solution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to access or store files on AWS with lowest latency from on premise system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Databases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1297500" y="1246375"/>
            <a:ext cx="7038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RDS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Managed relational database service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 various automated tasks like backups,  security patches etc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DynamoDB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NoSQL database service from Amazon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Supports key value and document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Redshift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warehousing service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ElastiCache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memory data store and cache service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Improves performance of the web application by caching frequently queried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Security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1297500" y="1026950"/>
            <a:ext cx="7038900" cy="3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AWS  IAM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Identity and Access Management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Helps to manage access for resources and users in AWS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AWS KMS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Key management system to create and manage keys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Central place to control all encryption keys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Management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1297500" y="1049050"/>
            <a:ext cx="7038900" cy="3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AWS CloudFormation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Helps to create collection of AWS resources in a single click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AWS OpsWOrks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Configuration management by AWS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Helps to manage and configure servers on AWS using Chef and Puppet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Allows to configure Amazon EC2 instances and on-premises servers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AWS CloudTrail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Logging service from AWS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Auditing, compliance monitoring 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AWS Cloud Watch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Monitoring service to monitor AWS resources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alarms and specify actions on security threats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Application Services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1297500" y="1016025"/>
            <a:ext cx="70389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 SNS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Simple Notification Services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Manages the delivery of messages to subscribed endpoints or clients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 SES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Simple Email Service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Helps to send automated emails to required recipients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Provides API to integrate from our application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 SQS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Simple Queue Service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Fast, reliable and scalable message queuing service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Transmit data without any loss of messages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EC2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Refers to elastic compute cloud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Providing secure, and resizable memory and processing (compute) capacity in the cloud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server based on data center i.e. Mumbai or USA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Virtual computers where we can deploy our applications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EC2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1297500" y="1032550"/>
            <a:ext cx="7038900" cy="3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Ease in  instances (servers in AWS) scaling up/down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be integrated into several other services like S3, RDS, Redshift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Global infrastructure  and its control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Provides ability to place instances in multiple locations i.e. AZ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Cost and capacity optimization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Pay only for what you use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Support for different OS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Security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operates in a secure environment called Amazon Virtual Private Cloud which enables users to work in a safe and stable platform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to use EC2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239700" y="1116150"/>
            <a:ext cx="7038900" cy="3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an AMI (Amazon Machine Image)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Template to create new instance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Contain software information, OS information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an instance type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Refers to hardware specification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Configure instance 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many instances, updates on instance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storage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tags - Provide meaningful name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Configure security group (firewall) - allow and deny connection from external world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Whitelist the IP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cloud service platform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compute power (resources), database storage  through network/internet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Flexibility - language, OS, instance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Effective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 - Use server based on requirements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Infrastructure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l="-17924" t="-12110" b="-5813"/>
          <a:stretch/>
        </p:blipFill>
        <p:spPr>
          <a:xfrm>
            <a:off x="311700" y="655350"/>
            <a:ext cx="4731151" cy="41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D840D2-05BF-46DB-BD2F-DBB616F08E7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648D3-B125-44D4-A6F0-A2FCBB21A45B}"/>
              </a:ext>
            </a:extLst>
          </p:cNvPr>
          <p:cNvSpPr txBox="1"/>
          <p:nvPr/>
        </p:nvSpPr>
        <p:spPr>
          <a:xfrm>
            <a:off x="3343275" y="24860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Global Infrastructure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Region - physical location around the world with one or more data center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Connected via AWS backbone network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Regions has a name and code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Mumbai -&gt; ap-south-1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Sydney -&gt; ap-southeast-2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 Launched Regions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many regions ?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latency access to application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Fault tolerance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Zones (AZ)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Particular location within a AWS region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region consists of 2 or more cluster of data centers called Availability zone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data center or cluster of data center which are at one place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data centers are isolated baked on electricity, air condition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transfer is done in private network  and fast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Region = Multiple AZs (Min 3)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AZ = cluster of data centre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Located at 50-100km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81 Availability Zones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33" b="1">
                <a:solidFill>
                  <a:schemeClr val="dk2"/>
                </a:solidFill>
              </a:rPr>
              <a:t>Why multiple AZs</a:t>
            </a:r>
            <a:endParaRPr sz="3133" b="1"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high availability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servers and databases can be launched across AZs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Synchronous replication is possible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 with latency &lt; 10ms)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Fault tolerance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one goes down another works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273300" y="57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75" y="1307575"/>
            <a:ext cx="70104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Region/Zone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0" y="1084725"/>
            <a:ext cx="4923676" cy="41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03DDA1224C542A683FF9332AE5FC7" ma:contentTypeVersion="7" ma:contentTypeDescription="Create a new document." ma:contentTypeScope="" ma:versionID="f802b19d21b612c6d99f61550a76f846">
  <xsd:schema xmlns:xsd="http://www.w3.org/2001/XMLSchema" xmlns:xs="http://www.w3.org/2001/XMLSchema" xmlns:p="http://schemas.microsoft.com/office/2006/metadata/properties" xmlns:ns2="8654d6a8-9f19-4d5e-856b-bdd82a1884aa" targetNamespace="http://schemas.microsoft.com/office/2006/metadata/properties" ma:root="true" ma:fieldsID="75c81217173ae7b9adfa4f2d0882d19d" ns2:_="">
    <xsd:import namespace="8654d6a8-9f19-4d5e-856b-bdd82a1884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4d6a8-9f19-4d5e-856b-bdd82a188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A6BB89-B1A9-442D-B68D-36A27AADE2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DEF2CA-086B-4446-ABD8-686671448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54d6a8-9f19-4d5e-856b-bdd82a1884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ECFADC-9C4F-4185-B551-88212D53EF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Focus</vt:lpstr>
      <vt:lpstr>Amazon Web Service</vt:lpstr>
      <vt:lpstr>Introduction</vt:lpstr>
      <vt:lpstr>Global Infrastructure</vt:lpstr>
      <vt:lpstr>AWS Global Infrastructure</vt:lpstr>
      <vt:lpstr>Why many regions ?</vt:lpstr>
      <vt:lpstr>Availability Zones (AZ)</vt:lpstr>
      <vt:lpstr>Why multiple AZs</vt:lpstr>
      <vt:lpstr>Stats</vt:lpstr>
      <vt:lpstr>Region/Zone</vt:lpstr>
      <vt:lpstr>AWS Services On Different Domain</vt:lpstr>
      <vt:lpstr>Compute</vt:lpstr>
      <vt:lpstr>Amazon Storage</vt:lpstr>
      <vt:lpstr>AWS Databases</vt:lpstr>
      <vt:lpstr>AWS Security</vt:lpstr>
      <vt:lpstr>AWS Management</vt:lpstr>
      <vt:lpstr>AWS Application Services</vt:lpstr>
      <vt:lpstr>AWS EC2</vt:lpstr>
      <vt:lpstr>Characteristics of EC2</vt:lpstr>
      <vt:lpstr>Step to use EC2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</dc:title>
  <cp:revision>2</cp:revision>
  <dcterms:modified xsi:type="dcterms:W3CDTF">2022-01-22T04:03:37Z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0x01010073A03DDA1224C542A683FF9332AE5FC7</vt:lpwstr>
  </property>
</Properties>
</file>