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4"/>
  </p:sldMasterIdLst>
  <p:notesMasterIdLst>
    <p:notesMasterId r:id="rId14"/>
  </p:notesMasterIdLst>
  <p:sldIdLst>
    <p:sldId id="256" r:id="rId5"/>
    <p:sldId id="257" r:id="rId6"/>
    <p:sldId id="258" r:id="rId7"/>
    <p:sldId id="259" r:id="rId8"/>
    <p:sldId id="261" r:id="rId9"/>
    <p:sldId id="262" r:id="rId10"/>
    <p:sldId id="263" r:id="rId11"/>
    <p:sldId id="264" r:id="rId12"/>
    <p:sldId id="265" r:id="rId13"/>
  </p:sldIdLst>
  <p:sldSz cx="9144000" cy="5143500" type="screen16x9"/>
  <p:notesSz cx="6858000" cy="9144000"/>
  <p:embeddedFontLst>
    <p:embeddedFont>
      <p:font typeface="Lato" panose="020F0502020204030203" pitchFamily="34" charset="0"/>
      <p:regular r:id="rId15"/>
      <p:bold r:id="rId16"/>
      <p:italic r:id="rId17"/>
      <p:boldItalic r:id="rId18"/>
    </p:embeddedFont>
    <p:embeddedFont>
      <p:font typeface="Montserrat" panose="00000500000000000000" pitchFamily="2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3BE204-EB55-FF3F-8F01-2B22097D4084}" v="1" dt="2022-01-21T01:22:20.3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font" Target="fonts/font7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font" Target="fonts/font5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shwor Thapa" userId="S::ishwor.thapa@medhavicollege.edu.np::c2740bac-bd45-48ce-bc9c-c5388f0494c5" providerId="AD" clId="Web-{583BE204-EB55-FF3F-8F01-2B22097D4084}"/>
    <pc:docChg chg="delSld">
      <pc:chgData name="Ishwor Thapa" userId="S::ishwor.thapa@medhavicollege.edu.np::c2740bac-bd45-48ce-bc9c-c5388f0494c5" providerId="AD" clId="Web-{583BE204-EB55-FF3F-8F01-2B22097D4084}" dt="2022-01-21T01:22:20.373" v="0"/>
      <pc:docMkLst>
        <pc:docMk/>
      </pc:docMkLst>
      <pc:sldChg chg="del">
        <pc:chgData name="Ishwor Thapa" userId="S::ishwor.thapa@medhavicollege.edu.np::c2740bac-bd45-48ce-bc9c-c5388f0494c5" providerId="AD" clId="Web-{583BE204-EB55-FF3F-8F01-2B22097D4084}" dt="2022-01-21T01:22:20.373" v="0"/>
        <pc:sldMkLst>
          <pc:docMk/>
          <pc:sldMk cId="0" sldId="26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0b00e774c0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0b00e774c0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0b00e774c0_0_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0b00e774c0_0_2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0b00e774c0_0_2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0b00e774c0_0_2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0b00e774c0_0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0b00e774c0_0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0b00e774c0_0_2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0b00e774c0_0_2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0b00e774c0_0_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0b00e774c0_0_2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0b00e774c0_0_2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0b00e774c0_0_2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0b00e774c0_0_2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0b00e774c0_0_2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Security</a:t>
            </a:r>
            <a:endParaRPr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&amp; Security</a:t>
            </a:r>
            <a:endParaRPr/>
          </a:p>
        </p:txBody>
      </p:sp>
      <p:sp>
        <p:nvSpPr>
          <p:cNvPr id="141" name="Google Shape;141;p14"/>
          <p:cNvSpPr txBox="1">
            <a:spLocks noGrp="1"/>
          </p:cNvSpPr>
          <p:nvPr>
            <p:ph type="body" idx="1"/>
          </p:nvPr>
        </p:nvSpPr>
        <p:spPr>
          <a:xfrm>
            <a:off x="1297500" y="1307850"/>
            <a:ext cx="7038900" cy="317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Data </a:t>
            </a:r>
            <a:endParaRPr sz="16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Facts or information represented as characters or multimedia</a:t>
            </a:r>
            <a:endParaRPr sz="14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Security</a:t>
            </a:r>
            <a:endParaRPr sz="16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State of being safe from harm</a:t>
            </a:r>
            <a:endParaRPr sz="14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Data Security</a:t>
            </a:r>
            <a:endParaRPr sz="16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Process of securing data from unauthorized access </a:t>
            </a:r>
            <a:endParaRPr sz="14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Set of policies and technology to ensure business data is secure and protected from unauthorized access</a:t>
            </a:r>
            <a:endParaRPr sz="14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Secure from malicious attacks, threats </a:t>
            </a:r>
            <a:endParaRPr sz="1400"/>
          </a:p>
          <a:p>
            <a:pPr marL="9144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Security In Cloud</a:t>
            </a:r>
            <a:endParaRPr/>
          </a:p>
        </p:txBody>
      </p:sp>
      <p:sp>
        <p:nvSpPr>
          <p:cNvPr id="147" name="Google Shape;147;p15"/>
          <p:cNvSpPr txBox="1">
            <a:spLocks noGrp="1"/>
          </p:cNvSpPr>
          <p:nvPr>
            <p:ph type="body" idx="1"/>
          </p:nvPr>
        </p:nvSpPr>
        <p:spPr>
          <a:xfrm>
            <a:off x="1297500" y="1223175"/>
            <a:ext cx="7038900" cy="32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Data Integrity</a:t>
            </a:r>
            <a:endParaRPr sz="170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Preventing unauthorized modification or deletion </a:t>
            </a:r>
            <a:endParaRPr sz="150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Ensuring that the data remains as it was when originally uploaded</a:t>
            </a:r>
            <a:endParaRPr sz="150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Top risks</a:t>
            </a:r>
            <a:endParaRPr sz="170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Human errors</a:t>
            </a:r>
            <a:endParaRPr sz="150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Insider threats</a:t>
            </a:r>
            <a:endParaRPr sz="150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Malicious intruders</a:t>
            </a:r>
            <a:endParaRPr sz="150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Compromised hardware</a:t>
            </a:r>
            <a:endParaRPr sz="150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Transfer errors</a:t>
            </a:r>
            <a:endParaRPr sz="150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Configuration errors</a:t>
            </a:r>
            <a:endParaRPr sz="1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Cloud Computing Challenges</a:t>
            </a:r>
            <a:endParaRPr/>
          </a:p>
        </p:txBody>
      </p:sp>
      <p:sp>
        <p:nvSpPr>
          <p:cNvPr id="153" name="Google Shape;153;p16"/>
          <p:cNvSpPr txBox="1">
            <a:spLocks noGrp="1"/>
          </p:cNvSpPr>
          <p:nvPr>
            <p:ph type="body" idx="1"/>
          </p:nvPr>
        </p:nvSpPr>
        <p:spPr>
          <a:xfrm>
            <a:off x="1297500" y="1174550"/>
            <a:ext cx="7038900" cy="33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Cloud Provider Challenges</a:t>
            </a:r>
            <a:endParaRPr sz="150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Access to cloud data and applications</a:t>
            </a:r>
            <a:endParaRPr sz="130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Vendor lock in for security features</a:t>
            </a:r>
            <a:endParaRPr sz="130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Compliance and regulation</a:t>
            </a:r>
            <a:endParaRPr sz="130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Cloud native breaches</a:t>
            </a:r>
            <a:endParaRPr sz="13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Organizational Challenges</a:t>
            </a:r>
            <a:endParaRPr sz="150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Insider threats</a:t>
            </a:r>
            <a:endParaRPr sz="130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Insecure application and configurations</a:t>
            </a:r>
            <a:endParaRPr sz="130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Lack of personnel experiences in cloud security</a:t>
            </a:r>
            <a:endParaRPr sz="13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External challenges</a:t>
            </a:r>
            <a:endParaRPr sz="150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DDos  Attacks</a:t>
            </a:r>
            <a:endParaRPr sz="130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Account hijacking</a:t>
            </a:r>
            <a:endParaRPr sz="130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API attacks</a:t>
            </a:r>
            <a:endParaRPr sz="13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strengthen data security</a:t>
            </a:r>
            <a:endParaRPr/>
          </a:p>
        </p:txBody>
      </p:sp>
      <p:sp>
        <p:nvSpPr>
          <p:cNvPr id="166" name="Google Shape;166;p18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Proper access management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Audit activity across your environment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Categorize your sensitive data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Use data masking techniques such as encryption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Make sure your cloud provider offers an SLA that meets your availability</a:t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Security Management In Cloud</a:t>
            </a:r>
            <a:endParaRPr/>
          </a:p>
        </p:txBody>
      </p:sp>
      <p:sp>
        <p:nvSpPr>
          <p:cNvPr id="172" name="Google Shape;172;p19"/>
          <p:cNvSpPr txBox="1">
            <a:spLocks noGrp="1"/>
          </p:cNvSpPr>
          <p:nvPr>
            <p:ph type="body" idx="1"/>
          </p:nvPr>
        </p:nvSpPr>
        <p:spPr>
          <a:xfrm>
            <a:off x="1297500" y="1159600"/>
            <a:ext cx="7038900" cy="33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Set of strategies designed to allow a business to use cloud applications and networks to their greatest potential while limiting potential threats and vulnerabilities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Process of using cloud application, networks and services preventing security threats and malicious attacks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Methods used:</a:t>
            </a:r>
            <a:endParaRPr sz="150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Identifying and assessing cloud services</a:t>
            </a:r>
            <a:endParaRPr sz="130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Encrypting data</a:t>
            </a:r>
            <a:endParaRPr sz="130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Managing users and devices</a:t>
            </a:r>
            <a:endParaRPr sz="13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Cloud Security Tools</a:t>
            </a:r>
            <a:endParaRPr/>
          </a:p>
        </p:txBody>
      </p:sp>
      <p:sp>
        <p:nvSpPr>
          <p:cNvPr id="178" name="Google Shape;178;p20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Cloud access security brokers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Cloud security posture management tools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Cloud workload protection platforms</a:t>
            </a:r>
            <a:endParaRPr sz="15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1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 Security</a:t>
            </a:r>
            <a:endParaRPr/>
          </a:p>
        </p:txBody>
      </p:sp>
      <p:sp>
        <p:nvSpPr>
          <p:cNvPr id="184" name="Google Shape;184;p21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Security Issues</a:t>
            </a:r>
            <a:endParaRPr sz="1500"/>
          </a:p>
          <a:p>
            <a:pPr marL="457200" lvl="0" indent="-323850" algn="l" rtl="0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Unauthorized access to application functionality or data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Exposed application services due to misconfigurations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Hijacking of user accounts because of poor encryption and identity management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Data leakage from insecure APIs or other infrastructure endpoints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Distributed denial of service (DDos) attacks related to poorly managed resources</a:t>
            </a:r>
            <a:endParaRPr sz="15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Best Practices for application security</a:t>
            </a:r>
            <a:endParaRPr/>
          </a:p>
        </p:txBody>
      </p:sp>
      <p:sp>
        <p:nvSpPr>
          <p:cNvPr id="190" name="Google Shape;190;p22"/>
          <p:cNvSpPr txBox="1">
            <a:spLocks noGrp="1"/>
          </p:cNvSpPr>
          <p:nvPr>
            <p:ph type="body" idx="1"/>
          </p:nvPr>
        </p:nvSpPr>
        <p:spPr>
          <a:xfrm>
            <a:off x="1297500" y="1230425"/>
            <a:ext cx="7038900" cy="32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Identify access management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Encryption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Threat monitoring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Data privacy and compliance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Automated security testing</a:t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3A03DDA1224C542A683FF9332AE5FC7" ma:contentTypeVersion="7" ma:contentTypeDescription="Create a new document." ma:contentTypeScope="" ma:versionID="f802b19d21b612c6d99f61550a76f846">
  <xsd:schema xmlns:xsd="http://www.w3.org/2001/XMLSchema" xmlns:xs="http://www.w3.org/2001/XMLSchema" xmlns:p="http://schemas.microsoft.com/office/2006/metadata/properties" xmlns:ns2="8654d6a8-9f19-4d5e-856b-bdd82a1884aa" targetNamespace="http://schemas.microsoft.com/office/2006/metadata/properties" ma:root="true" ma:fieldsID="75c81217173ae7b9adfa4f2d0882d19d" ns2:_="">
    <xsd:import namespace="8654d6a8-9f19-4d5e-856b-bdd82a1884a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54d6a8-9f19-4d5e-856b-bdd82a1884a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C423A7F-227D-4CFC-BF2C-C82920F3716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BFE1BB4-8F84-4552-8EA2-36890C67761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654d6a8-9f19-4d5e-856b-bdd82a1884a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CA28A6F-8F95-4293-978C-87F46C08BA43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9</Slides>
  <Notes>9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Focus</vt:lpstr>
      <vt:lpstr>Data Security</vt:lpstr>
      <vt:lpstr>Data &amp; Security</vt:lpstr>
      <vt:lpstr>Data Security In Cloud</vt:lpstr>
      <vt:lpstr>Cloud Computing Challenges</vt:lpstr>
      <vt:lpstr>How to strengthen data security</vt:lpstr>
      <vt:lpstr>Security Management In Cloud</vt:lpstr>
      <vt:lpstr>Cloud Security Tools</vt:lpstr>
      <vt:lpstr>Application Security</vt:lpstr>
      <vt:lpstr>Best Practices for application security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Security</dc:title>
  <cp:revision>1</cp:revision>
  <dcterms:modified xsi:type="dcterms:W3CDTF">2022-01-21T01:22:21Z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0x01010073A03DDA1224C542A683FF9332AE5FC7</vt:lpwstr>
  </property>
</Properties>
</file>