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Montserrat-boldItalic.fntdata"/><Relationship Id="rId8" Type="http://schemas.openxmlformats.org/officeDocument/2006/relationships/slide" Target="slides/slide3.xml"/><Relationship Id="rId21" Type="http://schemas.openxmlformats.org/officeDocument/2006/relationships/font" Target="fonts/Lato-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Montserrat-italic.fntdata"/><Relationship Id="rId7" Type="http://schemas.openxmlformats.org/officeDocument/2006/relationships/slide" Target="slides/slide2.xml"/><Relationship Id="rId25" Type="http://schemas.openxmlformats.org/officeDocument/2006/relationships/customXml" Target="../customXml/item3.xml"/><Relationship Id="rId20" Type="http://schemas.openxmlformats.org/officeDocument/2006/relationships/font" Target="fonts/Lato-bold.fntdata"/><Relationship Id="rId2" Type="http://schemas.openxmlformats.org/officeDocument/2006/relationships/viewProps" Target="viewProps.xml"/><Relationship Id="rId16" Type="http://schemas.openxmlformats.org/officeDocument/2006/relationships/font" Target="fonts/Montserrat-bold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2.xml"/><Relationship Id="rId15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font" Target="fonts/Lato-regular.fntdata"/><Relationship Id="rId22" Type="http://schemas.openxmlformats.org/officeDocument/2006/relationships/font" Target="fonts/La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d4d720f8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d4d720f8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d4d720f8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d4d720f8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d4d720f8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d4d720f8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d4d720f8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d4d720f8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d4d720f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d4d720f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d4d720f8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d4d720f8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842b9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d842b9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d842b95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d842b95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Disaster Recovery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169150"/>
            <a:ext cx="70389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of </a:t>
            </a:r>
            <a:r>
              <a:rPr lang="en"/>
              <a:t>recovery</a:t>
            </a:r>
            <a:r>
              <a:rPr lang="en"/>
              <a:t>  or continuation of different IT infrastructures and systems after events like natural disaster or man-made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the access to data, hardware, software, network equipment, power and connectivity  following disasters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RTO and RPO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Recovery Time Objective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it takes for an organization IT infrastructure to come back online and be fully functional after a  disaster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Recovery Point Objective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lost transaction from the time of disaster event to its full recovery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of disasters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Disasters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Floods, earthquakes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Technical disasters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Power failure, loss of </a:t>
            </a:r>
            <a:r>
              <a:rPr lang="en"/>
              <a:t>network</a:t>
            </a:r>
            <a:r>
              <a:rPr lang="en"/>
              <a:t> connectivity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 disasters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Accidents </a:t>
            </a:r>
            <a:r>
              <a:rPr lang="en"/>
              <a:t>that</a:t>
            </a:r>
            <a:r>
              <a:rPr lang="en"/>
              <a:t> happen while using the cloud services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Misconfiguration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Malicious third party access to cloud 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disaster recovery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Unforeseen</a:t>
            </a:r>
            <a:r>
              <a:rPr lang="en"/>
              <a:t> event do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Minimizing data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Minimizing the disruption to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Avoid overall revenue impact on business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 customer satisfaction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DR approach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Involves </a:t>
            </a:r>
            <a:r>
              <a:rPr lang="en"/>
              <a:t>building</a:t>
            </a:r>
            <a:r>
              <a:rPr lang="en"/>
              <a:t> a remote DR 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different constant maintenance and support from vendor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protection and disaster recovery are performed manually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</a:t>
            </a:r>
            <a:r>
              <a:rPr lang="en"/>
              <a:t>consuming</a:t>
            </a:r>
            <a:r>
              <a:rPr lang="en"/>
              <a:t> and </a:t>
            </a:r>
            <a:r>
              <a:rPr lang="en"/>
              <a:t>resources</a:t>
            </a:r>
            <a:r>
              <a:rPr lang="en"/>
              <a:t> usage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DR approach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storing and recovering system data on remote cloud based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 in cloud computing can be performed within matter of minutes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backup data across multiple geographical locations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Encapsulates entire server ie. OS, applications, data into single software bundle or virtual server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Virtual server then copied or backed up to an offsite data ceneter  in minutes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can be migrated from one data center to another much faster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DRaaS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Recovery as as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computing service model allowing organization to backup up its data and IT infrastructure in a third party cloud computing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 </a:t>
            </a:r>
            <a:r>
              <a:rPr lang="en"/>
              <a:t>doesn't</a:t>
            </a:r>
            <a:r>
              <a:rPr lang="en"/>
              <a:t> need to handle process for DR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Disaster Recovery Plan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 which helps an organization to respond </a:t>
            </a:r>
            <a:r>
              <a:rPr lang="en"/>
              <a:t>effectively</a:t>
            </a:r>
            <a:r>
              <a:rPr lang="en"/>
              <a:t> to a catastrophic events as quickly as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an </a:t>
            </a:r>
            <a:r>
              <a:rPr lang="en"/>
              <a:t>organization</a:t>
            </a:r>
            <a:r>
              <a:rPr lang="en"/>
              <a:t> can quickly resume operations after failover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should be highly detailed and </a:t>
            </a:r>
            <a:r>
              <a:rPr lang="en"/>
              <a:t>practical</a:t>
            </a:r>
            <a:r>
              <a:rPr lang="en"/>
              <a:t> showing different use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Benefits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Minimize damage to business property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 continuity of application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Enhance company reputation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Customer satisfaction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</a:t>
            </a:r>
            <a:r>
              <a:rPr lang="en"/>
              <a:t> Disasters in cloud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outages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failure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Incorrect or incomplete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disasters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Cyberattacks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Ransomware - prevents access of devices or files until specific amount is paid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Phishing - Corrupt entire company network upon clicking malicious link releasing virus or malware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03DDA1224C542A683FF9332AE5FC7" ma:contentTypeVersion="7" ma:contentTypeDescription="Create a new document." ma:contentTypeScope="" ma:versionID="f802b19d21b612c6d99f61550a76f846">
  <xsd:schema xmlns:xsd="http://www.w3.org/2001/XMLSchema" xmlns:xs="http://www.w3.org/2001/XMLSchema" xmlns:p="http://schemas.microsoft.com/office/2006/metadata/properties" xmlns:ns2="8654d6a8-9f19-4d5e-856b-bdd82a1884aa" targetNamespace="http://schemas.microsoft.com/office/2006/metadata/properties" ma:root="true" ma:fieldsID="75c81217173ae7b9adfa4f2d0882d19d" ns2:_="">
    <xsd:import namespace="8654d6a8-9f19-4d5e-856b-bdd82a1884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d6a8-9f19-4d5e-856b-bdd82a188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46BE52-91AC-4EF5-902F-550BE5A7923C}"/>
</file>

<file path=customXml/itemProps2.xml><?xml version="1.0" encoding="utf-8"?>
<ds:datastoreItem xmlns:ds="http://schemas.openxmlformats.org/officeDocument/2006/customXml" ds:itemID="{B7865452-6B3C-48A1-9301-41EA82845210}"/>
</file>

<file path=customXml/itemProps3.xml><?xml version="1.0" encoding="utf-8"?>
<ds:datastoreItem xmlns:ds="http://schemas.openxmlformats.org/officeDocument/2006/customXml" ds:itemID="{61E02B77-0BDE-428B-B973-31E30134768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0x01010073A03DDA1224C542A683FF9332AE5FC7</vt:lpwstr>
  </property>
</Properties>
</file>