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1" r:id="rId7"/>
    <p:sldId id="258" r:id="rId8"/>
    <p:sldId id="261" r:id="rId9"/>
    <p:sldId id="263" r:id="rId10"/>
    <p:sldId id="260" r:id="rId11"/>
    <p:sldId id="262" r:id="rId12"/>
    <p:sldId id="259" r:id="rId13"/>
    <p:sldId id="264" r:id="rId14"/>
    <p:sldId id="267" r:id="rId15"/>
    <p:sldId id="265" r:id="rId16"/>
    <p:sldId id="266" r:id="rId17"/>
    <p:sldId id="279" r:id="rId18"/>
    <p:sldId id="278" r:id="rId19"/>
    <p:sldId id="269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8CA78-9BA9-4770-BE6E-8E6F672C526B}" v="2169" dt="2022-01-18T16:39:15.095"/>
    <p1510:client id="{3C245FE7-1F87-148D-0F57-A72FC7F160FF}" v="36" dt="2022-01-19T16:00:32.976"/>
    <p1510:client id="{B7585A99-A66F-0395-D3F8-9D02BAAED0A8}" v="824" dt="2022-01-20T01:22:40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wor Thapa" userId="S::ishwor.thapa@medhavicollege.edu.np::c2740bac-bd45-48ce-bc9c-c5388f0494c5" providerId="AD" clId="Web-{04D8CA78-9BA9-4770-BE6E-8E6F672C526B}"/>
    <pc:docChg chg="addSld delSld modSld sldOrd">
      <pc:chgData name="Ishwor Thapa" userId="S::ishwor.thapa@medhavicollege.edu.np::c2740bac-bd45-48ce-bc9c-c5388f0494c5" providerId="AD" clId="Web-{04D8CA78-9BA9-4770-BE6E-8E6F672C526B}" dt="2022-01-18T16:39:15.095" v="2208"/>
      <pc:docMkLst>
        <pc:docMk/>
      </pc:docMkLst>
      <pc:sldChg chg="addSp delSp modSp mod setBg addAnim delAnim setClrOvrMap">
        <pc:chgData name="Ishwor Thapa" userId="S::ishwor.thapa@medhavicollege.edu.np::c2740bac-bd45-48ce-bc9c-c5388f0494c5" providerId="AD" clId="Web-{04D8CA78-9BA9-4770-BE6E-8E6F672C526B}" dt="2022-01-18T16:39:15.095" v="2208"/>
        <pc:sldMkLst>
          <pc:docMk/>
          <pc:sldMk cId="109857222" sldId="256"/>
        </pc:sldMkLst>
        <pc:spChg chg="mod">
          <ac:chgData name="Ishwor Thapa" userId="S::ishwor.thapa@medhavicollege.edu.np::c2740bac-bd45-48ce-bc9c-c5388f0494c5" providerId="AD" clId="Web-{04D8CA78-9BA9-4770-BE6E-8E6F672C526B}" dt="2022-01-18T16:39:09.658" v="220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Ishwor Thapa" userId="S::ishwor.thapa@medhavicollege.edu.np::c2740bac-bd45-48ce-bc9c-c5388f0494c5" providerId="AD" clId="Web-{04D8CA78-9BA9-4770-BE6E-8E6F672C526B}" dt="2022-01-18T16:39:15.095" v="220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6:37:52.046" v="2190"/>
          <ac:spMkLst>
            <pc:docMk/>
            <pc:sldMk cId="109857222" sldId="256"/>
            <ac:spMk id="6" creationId="{71B2258F-86CA-4D4D-8270-BC05FCDEBFB3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5:09:27.336" v="1535"/>
          <ac:spMkLst>
            <pc:docMk/>
            <pc:sldMk cId="109857222" sldId="256"/>
            <ac:spMk id="9" creationId="{C1DD1A8A-57D5-4A81-AD04-532B043C5611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5:09:27.336" v="1535"/>
          <ac:spMkLst>
            <pc:docMk/>
            <pc:sldMk cId="109857222" sldId="256"/>
            <ac:spMk id="11" creationId="{007891EC-4501-44ED-A8C8-B11B6DB767AB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6:39:09.658" v="2207"/>
          <ac:spMkLst>
            <pc:docMk/>
            <pc:sldMk cId="109857222" sldId="256"/>
            <ac:spMk id="12" creationId="{ACBE1851-2230-47A9-B000-CE9046EA61B9}"/>
          </ac:spMkLst>
        </pc:spChg>
        <pc:spChg chg="add">
          <ac:chgData name="Ishwor Thapa" userId="S::ishwor.thapa@medhavicollege.edu.np::c2740bac-bd45-48ce-bc9c-c5388f0494c5" providerId="AD" clId="Web-{04D8CA78-9BA9-4770-BE6E-8E6F672C526B}" dt="2022-01-18T16:39:09.658" v="2207"/>
          <ac:spMkLst>
            <pc:docMk/>
            <pc:sldMk cId="109857222" sldId="256"/>
            <ac:spMk id="16" creationId="{346163D3-B666-4446-84C6-9902EB936B6E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6:39:09.642" v="2206"/>
          <ac:spMkLst>
            <pc:docMk/>
            <pc:sldMk cId="109857222" sldId="256"/>
            <ac:spMk id="19" creationId="{E18F6E8B-15ED-43C7-94BA-91549A651C73}"/>
          </ac:spMkLst>
        </pc:spChg>
        <pc:spChg chg="add">
          <ac:chgData name="Ishwor Thapa" userId="S::ishwor.thapa@medhavicollege.edu.np::c2740bac-bd45-48ce-bc9c-c5388f0494c5" providerId="AD" clId="Web-{04D8CA78-9BA9-4770-BE6E-8E6F672C526B}" dt="2022-01-18T16:39:09.658" v="2207"/>
          <ac:spMkLst>
            <pc:docMk/>
            <pc:sldMk cId="109857222" sldId="256"/>
            <ac:spMk id="25" creationId="{04357C93-F0CB-4A1C-8F77-4E9063789819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6:39:09.642" v="2206"/>
          <ac:spMkLst>
            <pc:docMk/>
            <pc:sldMk cId="109857222" sldId="256"/>
            <ac:spMk id="26" creationId="{B81933D1-5615-42C7-9C0B-4EB7105CCE2D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6:39:09.642" v="2206"/>
          <ac:spMkLst>
            <pc:docMk/>
            <pc:sldMk cId="109857222" sldId="256"/>
            <ac:spMk id="28" creationId="{B089A89A-1E9C-4761-9DFF-53C275FBF870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6:39:09.642" v="2206"/>
          <ac:spMkLst>
            <pc:docMk/>
            <pc:sldMk cId="109857222" sldId="256"/>
            <ac:spMk id="30" creationId="{19C9EAEA-39D0-4B0E-A0EB-51E7B26740B1}"/>
          </ac:spMkLst>
        </pc:spChg>
        <pc:grpChg chg="add">
          <ac:chgData name="Ishwor Thapa" userId="S::ishwor.thapa@medhavicollege.edu.np::c2740bac-bd45-48ce-bc9c-c5388f0494c5" providerId="AD" clId="Web-{04D8CA78-9BA9-4770-BE6E-8E6F672C526B}" dt="2022-01-18T16:39:09.658" v="2207"/>
          <ac:grpSpMkLst>
            <pc:docMk/>
            <pc:sldMk cId="109857222" sldId="256"/>
            <ac:grpSpMk id="17" creationId="{3AF6A671-C637-4547-85F4-51B6D1881399}"/>
          </ac:grpSpMkLst>
        </pc:grpChg>
        <pc:grpChg chg="add del">
          <ac:chgData name="Ishwor Thapa" userId="S::ishwor.thapa@medhavicollege.edu.np::c2740bac-bd45-48ce-bc9c-c5388f0494c5" providerId="AD" clId="Web-{04D8CA78-9BA9-4770-BE6E-8E6F672C526B}" dt="2022-01-18T16:39:09.642" v="2206"/>
          <ac:grpSpMkLst>
            <pc:docMk/>
            <pc:sldMk cId="109857222" sldId="256"/>
            <ac:grpSpMk id="21" creationId="{032D8612-31EB-44CF-A1D0-14FD4C705424}"/>
          </ac:grpSpMkLst>
        </pc:grpChg>
        <pc:picChg chg="add mod ord">
          <ac:chgData name="Ishwor Thapa" userId="S::ishwor.thapa@medhavicollege.edu.np::c2740bac-bd45-48ce-bc9c-c5388f0494c5" providerId="AD" clId="Web-{04D8CA78-9BA9-4770-BE6E-8E6F672C526B}" dt="2022-01-18T16:39:09.658" v="2207"/>
          <ac:picMkLst>
            <pc:docMk/>
            <pc:sldMk cId="109857222" sldId="256"/>
            <ac:picMk id="4" creationId="{7EC26929-5854-45A8-892F-3E99A2E16E4A}"/>
          </ac:picMkLst>
        </pc:picChg>
        <pc:picChg chg="add del">
          <ac:chgData name="Ishwor Thapa" userId="S::ishwor.thapa@medhavicollege.edu.np::c2740bac-bd45-48ce-bc9c-c5388f0494c5" providerId="AD" clId="Web-{04D8CA78-9BA9-4770-BE6E-8E6F672C526B}" dt="2022-01-18T15:09:27.336" v="1535"/>
          <ac:picMkLst>
            <pc:docMk/>
            <pc:sldMk cId="109857222" sldId="256"/>
            <ac:picMk id="5" creationId="{D7187B0E-37F2-428E-B8D1-CA9FE0C44831}"/>
          </ac:picMkLst>
        </pc:picChg>
        <pc:picChg chg="add mod ord">
          <ac:chgData name="Ishwor Thapa" userId="S::ishwor.thapa@medhavicollege.edu.np::c2740bac-bd45-48ce-bc9c-c5388f0494c5" providerId="AD" clId="Web-{04D8CA78-9BA9-4770-BE6E-8E6F672C526B}" dt="2022-01-18T16:39:09.658" v="2207"/>
          <ac:picMkLst>
            <pc:docMk/>
            <pc:sldMk cId="109857222" sldId="256"/>
            <ac:picMk id="7" creationId="{0DFAC8D8-18B3-45C3-ADF7-FB6AA7837419}"/>
          </ac:picMkLst>
        </pc:picChg>
        <pc:cxnChg chg="add del">
          <ac:chgData name="Ishwor Thapa" userId="S::ishwor.thapa@medhavicollege.edu.np::c2740bac-bd45-48ce-bc9c-c5388f0494c5" providerId="AD" clId="Web-{04D8CA78-9BA9-4770-BE6E-8E6F672C526B}" dt="2022-01-18T16:39:09.658" v="2207"/>
          <ac:cxnSpMkLst>
            <pc:docMk/>
            <pc:sldMk cId="109857222" sldId="256"/>
            <ac:cxnSpMk id="14" creationId="{23B93832-6514-44F4-849B-5EE2C8A2337D}"/>
          </ac:cxnSpMkLst>
        </pc:cxnChg>
      </pc:sldChg>
      <pc:sldChg chg="addSp delSp modSp new mod setBg setClrOvrMap">
        <pc:chgData name="Ishwor Thapa" userId="S::ishwor.thapa@medhavicollege.edu.np::c2740bac-bd45-48ce-bc9c-c5388f0494c5" providerId="AD" clId="Web-{04D8CA78-9BA9-4770-BE6E-8E6F672C526B}" dt="2022-01-18T16:38:06.312" v="2192" actId="1076"/>
        <pc:sldMkLst>
          <pc:docMk/>
          <pc:sldMk cId="752087785" sldId="257"/>
        </pc:sldMkLst>
        <pc:spChg chg="mod">
          <ac:chgData name="Ishwor Thapa" userId="S::ishwor.thapa@medhavicollege.edu.np::c2740bac-bd45-48ce-bc9c-c5388f0494c5" providerId="AD" clId="Web-{04D8CA78-9BA9-4770-BE6E-8E6F672C526B}" dt="2022-01-18T15:13:40.717" v="1559" actId="14100"/>
          <ac:spMkLst>
            <pc:docMk/>
            <pc:sldMk cId="752087785" sldId="257"/>
            <ac:spMk id="2" creationId="{6FA56BF9-4D52-49C9-9F44-568A2D7B5C21}"/>
          </ac:spMkLst>
        </pc:spChg>
        <pc:spChg chg="add del mod">
          <ac:chgData name="Ishwor Thapa" userId="S::ishwor.thapa@medhavicollege.edu.np::c2740bac-bd45-48ce-bc9c-c5388f0494c5" providerId="AD" clId="Web-{04D8CA78-9BA9-4770-BE6E-8E6F672C526B}" dt="2022-01-18T15:09:43.242" v="1540"/>
          <ac:spMkLst>
            <pc:docMk/>
            <pc:sldMk cId="752087785" sldId="257"/>
            <ac:spMk id="3" creationId="{FB027B0A-1C1A-42DA-AB2D-4C96727C2C19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5:09:43.180" v="1539"/>
          <ac:spMkLst>
            <pc:docMk/>
            <pc:sldMk cId="752087785" sldId="257"/>
            <ac:spMk id="9" creationId="{7517A47C-B2E5-4B79-8061-D74B1311AF6E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5:10:06.899" v="1545"/>
          <ac:spMkLst>
            <pc:docMk/>
            <pc:sldMk cId="752087785" sldId="257"/>
            <ac:spMk id="10" creationId="{9228552E-C8B1-4A80-8448-0787CE0FC704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5:09:43.180" v="1539"/>
          <ac:spMkLst>
            <pc:docMk/>
            <pc:sldMk cId="752087785" sldId="257"/>
            <ac:spMk id="11" creationId="{C505E780-2083-4CB5-A42A-5E0E2908ECC3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5:13:30.592" v="1556"/>
          <ac:spMkLst>
            <pc:docMk/>
            <pc:sldMk cId="752087785" sldId="257"/>
            <ac:spMk id="12" creationId="{C5E6CFF1-2F42-4E10-9A97-F116F46F53FE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5:09:43.180" v="1539"/>
          <ac:spMkLst>
            <pc:docMk/>
            <pc:sldMk cId="752087785" sldId="257"/>
            <ac:spMk id="13" creationId="{D2C0AE1C-0118-41AE-8A10-7CDCBF10E96F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5:09:43.180" v="1539"/>
          <ac:spMkLst>
            <pc:docMk/>
            <pc:sldMk cId="752087785" sldId="257"/>
            <ac:spMk id="15" creationId="{463EEC44-1BA3-44ED-81FC-A644B04B2A44}"/>
          </ac:spMkLst>
        </pc:spChg>
        <pc:spChg chg="add">
          <ac:chgData name="Ishwor Thapa" userId="S::ishwor.thapa@medhavicollege.edu.np::c2740bac-bd45-48ce-bc9c-c5388f0494c5" providerId="AD" clId="Web-{04D8CA78-9BA9-4770-BE6E-8E6F672C526B}" dt="2022-01-18T15:13:30.592" v="1556"/>
          <ac:spMkLst>
            <pc:docMk/>
            <pc:sldMk cId="752087785" sldId="257"/>
            <ac:spMk id="22" creationId="{8F23F8A3-8FD7-4779-8323-FDC26BE99889}"/>
          </ac:spMkLst>
        </pc:spChg>
        <pc:spChg chg="add">
          <ac:chgData name="Ishwor Thapa" userId="S::ishwor.thapa@medhavicollege.edu.np::c2740bac-bd45-48ce-bc9c-c5388f0494c5" providerId="AD" clId="Web-{04D8CA78-9BA9-4770-BE6E-8E6F672C526B}" dt="2022-01-18T15:13:30.592" v="1556"/>
          <ac:spMkLst>
            <pc:docMk/>
            <pc:sldMk cId="752087785" sldId="257"/>
            <ac:spMk id="24" creationId="{F605C4CC-A25C-416F-8333-7CB7DC97D870}"/>
          </ac:spMkLst>
        </pc:spChg>
        <pc:graphicFrameChg chg="add del">
          <ac:chgData name="Ishwor Thapa" userId="S::ishwor.thapa@medhavicollege.edu.np::c2740bac-bd45-48ce-bc9c-c5388f0494c5" providerId="AD" clId="Web-{04D8CA78-9BA9-4770-BE6E-8E6F672C526B}" dt="2022-01-18T15:09:43.180" v="1539"/>
          <ac:graphicFrameMkLst>
            <pc:docMk/>
            <pc:sldMk cId="752087785" sldId="257"/>
            <ac:graphicFrameMk id="5" creationId="{38296EE7-21CF-4E1E-8ADD-245778F56561}"/>
          </ac:graphicFrameMkLst>
        </pc:graphicFrameChg>
        <pc:graphicFrameChg chg="add mod modGraphic">
          <ac:chgData name="Ishwor Thapa" userId="S::ishwor.thapa@medhavicollege.edu.np::c2740bac-bd45-48ce-bc9c-c5388f0494c5" providerId="AD" clId="Web-{04D8CA78-9BA9-4770-BE6E-8E6F672C526B}" dt="2022-01-18T15:13:37.436" v="1558" actId="14100"/>
          <ac:graphicFrameMkLst>
            <pc:docMk/>
            <pc:sldMk cId="752087785" sldId="257"/>
            <ac:graphicFrameMk id="7" creationId="{1172A078-3994-4E7C-872C-1C7B4B6311A4}"/>
          </ac:graphicFrameMkLst>
        </pc:graphicFrameChg>
        <pc:picChg chg="add mod">
          <ac:chgData name="Ishwor Thapa" userId="S::ishwor.thapa@medhavicollege.edu.np::c2740bac-bd45-48ce-bc9c-c5388f0494c5" providerId="AD" clId="Web-{04D8CA78-9BA9-4770-BE6E-8E6F672C526B}" dt="2022-01-18T15:13:30.592" v="1556"/>
          <ac:picMkLst>
            <pc:docMk/>
            <pc:sldMk cId="752087785" sldId="257"/>
            <ac:picMk id="6" creationId="{C3FA83F8-E93F-4C28-9708-59942F589BA7}"/>
          </ac:picMkLst>
        </pc:picChg>
        <pc:picChg chg="add mod">
          <ac:chgData name="Ishwor Thapa" userId="S::ishwor.thapa@medhavicollege.edu.np::c2740bac-bd45-48ce-bc9c-c5388f0494c5" providerId="AD" clId="Web-{04D8CA78-9BA9-4770-BE6E-8E6F672C526B}" dt="2022-01-18T16:38:06.312" v="2192" actId="1076"/>
          <ac:picMkLst>
            <pc:docMk/>
            <pc:sldMk cId="752087785" sldId="257"/>
            <ac:picMk id="53" creationId="{B650FF28-7B89-464D-A7C0-64D8DF07041C}"/>
          </ac:picMkLst>
        </pc:picChg>
        <pc:cxnChg chg="add del">
          <ac:chgData name="Ishwor Thapa" userId="S::ishwor.thapa@medhavicollege.edu.np::c2740bac-bd45-48ce-bc9c-c5388f0494c5" providerId="AD" clId="Web-{04D8CA78-9BA9-4770-BE6E-8E6F672C526B}" dt="2022-01-18T15:13:30.592" v="1556"/>
          <ac:cxnSpMkLst>
            <pc:docMk/>
            <pc:sldMk cId="752087785" sldId="257"/>
            <ac:cxnSpMk id="17" creationId="{96A8629B-8289-498B-939B-1CA0C106182C}"/>
          </ac:cxnSpMkLst>
        </pc:cxnChg>
      </pc:sldChg>
      <pc:sldChg chg="addSp delSp modSp new">
        <pc:chgData name="Ishwor Thapa" userId="S::ishwor.thapa@medhavicollege.edu.np::c2740bac-bd45-48ce-bc9c-c5388f0494c5" providerId="AD" clId="Web-{04D8CA78-9BA9-4770-BE6E-8E6F672C526B}" dt="2022-01-18T16:38:11.844" v="2193"/>
        <pc:sldMkLst>
          <pc:docMk/>
          <pc:sldMk cId="4117849770" sldId="258"/>
        </pc:sldMkLst>
        <pc:spChg chg="mod">
          <ac:chgData name="Ishwor Thapa" userId="S::ishwor.thapa@medhavicollege.edu.np::c2740bac-bd45-48ce-bc9c-c5388f0494c5" providerId="AD" clId="Web-{04D8CA78-9BA9-4770-BE6E-8E6F672C526B}" dt="2022-01-18T13:19:02.783" v="157" actId="20577"/>
          <ac:spMkLst>
            <pc:docMk/>
            <pc:sldMk cId="4117849770" sldId="258"/>
            <ac:spMk id="2" creationId="{E5D3A497-08C6-47CF-8930-318F5C90A3FA}"/>
          </ac:spMkLst>
        </pc:spChg>
        <pc:spChg chg="del mod">
          <ac:chgData name="Ishwor Thapa" userId="S::ishwor.thapa@medhavicollege.edu.np::c2740bac-bd45-48ce-bc9c-c5388f0494c5" providerId="AD" clId="Web-{04D8CA78-9BA9-4770-BE6E-8E6F672C526B}" dt="2022-01-18T15:14:04.124" v="1560"/>
          <ac:spMkLst>
            <pc:docMk/>
            <pc:sldMk cId="4117849770" sldId="258"/>
            <ac:spMk id="3" creationId="{FD738771-B651-4543-A8D4-ACC1EE820D77}"/>
          </ac:spMkLst>
        </pc:spChg>
        <pc:graphicFrameChg chg="add">
          <ac:chgData name="Ishwor Thapa" userId="S::ishwor.thapa@medhavicollege.edu.np::c2740bac-bd45-48ce-bc9c-c5388f0494c5" providerId="AD" clId="Web-{04D8CA78-9BA9-4770-BE6E-8E6F672C526B}" dt="2022-01-18T15:14:04.124" v="1560"/>
          <ac:graphicFrameMkLst>
            <pc:docMk/>
            <pc:sldMk cId="4117849770" sldId="258"/>
            <ac:graphicFrameMk id="5" creationId="{842688FE-3900-45A2-954B-01260CC25718}"/>
          </ac:graphicFrameMkLst>
        </pc:graphicFrameChg>
        <pc:picChg chg="add">
          <ac:chgData name="Ishwor Thapa" userId="S::ishwor.thapa@medhavicollege.edu.np::c2740bac-bd45-48ce-bc9c-c5388f0494c5" providerId="AD" clId="Web-{04D8CA78-9BA9-4770-BE6E-8E6F672C526B}" dt="2022-01-18T16:38:11.844" v="2193"/>
          <ac:picMkLst>
            <pc:docMk/>
            <pc:sldMk cId="4117849770" sldId="258"/>
            <ac:picMk id="44" creationId="{9DE2FD34-4E39-495D-9ECF-765F6E8BAA69}"/>
          </ac:picMkLst>
        </pc:picChg>
      </pc:sldChg>
      <pc:sldChg chg="addSp delSp modSp new mod setBg setClrOvrMap">
        <pc:chgData name="Ishwor Thapa" userId="S::ishwor.thapa@medhavicollege.edu.np::c2740bac-bd45-48ce-bc9c-c5388f0494c5" providerId="AD" clId="Web-{04D8CA78-9BA9-4770-BE6E-8E6F672C526B}" dt="2022-01-18T16:38:29.985" v="2198"/>
        <pc:sldMkLst>
          <pc:docMk/>
          <pc:sldMk cId="2833820195" sldId="259"/>
        </pc:sldMkLst>
        <pc:spChg chg="mod">
          <ac:chgData name="Ishwor Thapa" userId="S::ishwor.thapa@medhavicollege.edu.np::c2740bac-bd45-48ce-bc9c-c5388f0494c5" providerId="AD" clId="Web-{04D8CA78-9BA9-4770-BE6E-8E6F672C526B}" dt="2022-01-18T15:19:27.523" v="1646"/>
          <ac:spMkLst>
            <pc:docMk/>
            <pc:sldMk cId="2833820195" sldId="259"/>
            <ac:spMk id="2" creationId="{DEA8E0DB-3A07-4201-81F0-921D01D138DB}"/>
          </ac:spMkLst>
        </pc:spChg>
        <pc:spChg chg="add del mod">
          <ac:chgData name="Ishwor Thapa" userId="S::ishwor.thapa@medhavicollege.edu.np::c2740bac-bd45-48ce-bc9c-c5388f0494c5" providerId="AD" clId="Web-{04D8CA78-9BA9-4770-BE6E-8E6F672C526B}" dt="2022-01-18T15:19:27.523" v="1646"/>
          <ac:spMkLst>
            <pc:docMk/>
            <pc:sldMk cId="2833820195" sldId="259"/>
            <ac:spMk id="3" creationId="{E4F64333-294B-4A33-BA32-4DBBD4328AEB}"/>
          </ac:spMkLst>
        </pc:spChg>
        <pc:spChg chg="add">
          <ac:chgData name="Ishwor Thapa" userId="S::ishwor.thapa@medhavicollege.edu.np::c2740bac-bd45-48ce-bc9c-c5388f0494c5" providerId="AD" clId="Web-{04D8CA78-9BA9-4770-BE6E-8E6F672C526B}" dt="2022-01-18T15:19:27.523" v="1646"/>
          <ac:spMkLst>
            <pc:docMk/>
            <pc:sldMk cId="2833820195" sldId="259"/>
            <ac:spMk id="8" creationId="{BACC6370-2D7E-4714-9D71-7542949D7D5D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5:18:59.929" v="1643"/>
          <ac:spMkLst>
            <pc:docMk/>
            <pc:sldMk cId="2833820195" sldId="259"/>
            <ac:spMk id="9" creationId="{AE2B703B-46F9-481A-A605-82E2A828C4FA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5:19:27.492" v="1645"/>
          <ac:spMkLst>
            <pc:docMk/>
            <pc:sldMk cId="2833820195" sldId="259"/>
            <ac:spMk id="10" creationId="{9228552E-C8B1-4A80-8448-0787CE0FC704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5:18:59.929" v="1643"/>
          <ac:spMkLst>
            <pc:docMk/>
            <pc:sldMk cId="2833820195" sldId="259"/>
            <ac:spMk id="11" creationId="{F13BE4D7-0C3D-4906-B230-A1C5B4665CCF}"/>
          </ac:spMkLst>
        </pc:spChg>
        <pc:spChg chg="add">
          <ac:chgData name="Ishwor Thapa" userId="S::ishwor.thapa@medhavicollege.edu.np::c2740bac-bd45-48ce-bc9c-c5388f0494c5" providerId="AD" clId="Web-{04D8CA78-9BA9-4770-BE6E-8E6F672C526B}" dt="2022-01-18T15:19:27.523" v="1646"/>
          <ac:spMkLst>
            <pc:docMk/>
            <pc:sldMk cId="2833820195" sldId="259"/>
            <ac:spMk id="12" creationId="{F68B3F68-107C-434F-AA38-110D5EA91B85}"/>
          </ac:spMkLst>
        </pc:spChg>
        <pc:spChg chg="add">
          <ac:chgData name="Ishwor Thapa" userId="S::ishwor.thapa@medhavicollege.edu.np::c2740bac-bd45-48ce-bc9c-c5388f0494c5" providerId="AD" clId="Web-{04D8CA78-9BA9-4770-BE6E-8E6F672C526B}" dt="2022-01-18T15:19:27.523" v="1646"/>
          <ac:spMkLst>
            <pc:docMk/>
            <pc:sldMk cId="2833820195" sldId="259"/>
            <ac:spMk id="13" creationId="{AAD0DBB9-1A4B-4391-81D4-CB19F9AB918A}"/>
          </ac:spMkLst>
        </pc:spChg>
        <pc:spChg chg="add">
          <ac:chgData name="Ishwor Thapa" userId="S::ishwor.thapa@medhavicollege.edu.np::c2740bac-bd45-48ce-bc9c-c5388f0494c5" providerId="AD" clId="Web-{04D8CA78-9BA9-4770-BE6E-8E6F672C526B}" dt="2022-01-18T15:19:27.523" v="1646"/>
          <ac:spMkLst>
            <pc:docMk/>
            <pc:sldMk cId="2833820195" sldId="259"/>
            <ac:spMk id="15" creationId="{063BBA22-50EA-4C4D-BE05-F1CE4E63AA56}"/>
          </ac:spMkLst>
        </pc:spChg>
        <pc:graphicFrameChg chg="add del">
          <ac:chgData name="Ishwor Thapa" userId="S::ishwor.thapa@medhavicollege.edu.np::c2740bac-bd45-48ce-bc9c-c5388f0494c5" providerId="AD" clId="Web-{04D8CA78-9BA9-4770-BE6E-8E6F672C526B}" dt="2022-01-18T15:18:59.929" v="1643"/>
          <ac:graphicFrameMkLst>
            <pc:docMk/>
            <pc:sldMk cId="2833820195" sldId="259"/>
            <ac:graphicFrameMk id="5" creationId="{4BFD875F-6F8D-4E42-B43A-D0904FDB78E5}"/>
          </ac:graphicFrameMkLst>
        </pc:graphicFrameChg>
        <pc:graphicFrameChg chg="add del">
          <ac:chgData name="Ishwor Thapa" userId="S::ishwor.thapa@medhavicollege.edu.np::c2740bac-bd45-48ce-bc9c-c5388f0494c5" providerId="AD" clId="Web-{04D8CA78-9BA9-4770-BE6E-8E6F672C526B}" dt="2022-01-18T15:19:27.492" v="1645"/>
          <ac:graphicFrameMkLst>
            <pc:docMk/>
            <pc:sldMk cId="2833820195" sldId="259"/>
            <ac:graphicFrameMk id="7" creationId="{5891E804-D168-41FD-B2C5-59F28D8C3B53}"/>
          </ac:graphicFrameMkLst>
        </pc:graphicFrameChg>
        <pc:graphicFrameChg chg="add">
          <ac:chgData name="Ishwor Thapa" userId="S::ishwor.thapa@medhavicollege.edu.np::c2740bac-bd45-48ce-bc9c-c5388f0494c5" providerId="AD" clId="Web-{04D8CA78-9BA9-4770-BE6E-8E6F672C526B}" dt="2022-01-18T15:19:27.523" v="1646"/>
          <ac:graphicFrameMkLst>
            <pc:docMk/>
            <pc:sldMk cId="2833820195" sldId="259"/>
            <ac:graphicFrameMk id="14" creationId="{D4AEDF8A-C44A-4A1E-B11B-DC05E500CD20}"/>
          </ac:graphicFrameMkLst>
        </pc:graphicFrameChg>
        <pc:picChg chg="add del">
          <ac:chgData name="Ishwor Thapa" userId="S::ishwor.thapa@medhavicollege.edu.np::c2740bac-bd45-48ce-bc9c-c5388f0494c5" providerId="AD" clId="Web-{04D8CA78-9BA9-4770-BE6E-8E6F672C526B}" dt="2022-01-18T15:19:27.492" v="1645"/>
          <ac:picMkLst>
            <pc:docMk/>
            <pc:sldMk cId="2833820195" sldId="259"/>
            <ac:picMk id="6" creationId="{39739AAE-7E34-4608-926C-10293F890B31}"/>
          </ac:picMkLst>
        </pc:picChg>
        <pc:picChg chg="add">
          <ac:chgData name="Ishwor Thapa" userId="S::ishwor.thapa@medhavicollege.edu.np::c2740bac-bd45-48ce-bc9c-c5388f0494c5" providerId="AD" clId="Web-{04D8CA78-9BA9-4770-BE6E-8E6F672C526B}" dt="2022-01-18T16:38:29.985" v="2198"/>
          <ac:picMkLst>
            <pc:docMk/>
            <pc:sldMk cId="2833820195" sldId="259"/>
            <ac:picMk id="30" creationId="{EF6F7B58-8DB7-4FB2-A31A-CC494477A9C6}"/>
          </ac:picMkLst>
        </pc:picChg>
      </pc:sldChg>
      <pc:sldChg chg="addSp delSp modSp new mod setBg setClrOvrMap">
        <pc:chgData name="Ishwor Thapa" userId="S::ishwor.thapa@medhavicollege.edu.np::c2740bac-bd45-48ce-bc9c-c5388f0494c5" providerId="AD" clId="Web-{04D8CA78-9BA9-4770-BE6E-8E6F672C526B}" dt="2022-01-18T16:38:24.594" v="2196"/>
        <pc:sldMkLst>
          <pc:docMk/>
          <pc:sldMk cId="597321806" sldId="260"/>
        </pc:sldMkLst>
        <pc:spChg chg="mod">
          <ac:chgData name="Ishwor Thapa" userId="S::ishwor.thapa@medhavicollege.edu.np::c2740bac-bd45-48ce-bc9c-c5388f0494c5" providerId="AD" clId="Web-{04D8CA78-9BA9-4770-BE6E-8E6F672C526B}" dt="2022-01-18T15:16:07.204" v="1579"/>
          <ac:spMkLst>
            <pc:docMk/>
            <pc:sldMk cId="597321806" sldId="260"/>
            <ac:spMk id="2" creationId="{03189331-1045-4751-8624-71A2F2E8D3D6}"/>
          </ac:spMkLst>
        </pc:spChg>
        <pc:spChg chg="add del mod">
          <ac:chgData name="Ishwor Thapa" userId="S::ishwor.thapa@medhavicollege.edu.np::c2740bac-bd45-48ce-bc9c-c5388f0494c5" providerId="AD" clId="Web-{04D8CA78-9BA9-4770-BE6E-8E6F672C526B}" dt="2022-01-18T15:15:46.391" v="1573"/>
          <ac:spMkLst>
            <pc:docMk/>
            <pc:sldMk cId="597321806" sldId="260"/>
            <ac:spMk id="3" creationId="{22597B6C-50A3-467F-B6E6-A5B9D5033C3D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5:16:07.204" v="1579"/>
          <ac:spMkLst>
            <pc:docMk/>
            <pc:sldMk cId="597321806" sldId="260"/>
            <ac:spMk id="9" creationId="{2E442304-DDBD-4F7B-8017-36BCC863FB40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5:16:07.204" v="1579"/>
          <ac:spMkLst>
            <pc:docMk/>
            <pc:sldMk cId="597321806" sldId="260"/>
            <ac:spMk id="11" creationId="{5E107275-3853-46FD-A241-DE4355A42675}"/>
          </ac:spMkLst>
        </pc:spChg>
        <pc:spChg chg="add">
          <ac:chgData name="Ishwor Thapa" userId="S::ishwor.thapa@medhavicollege.edu.np::c2740bac-bd45-48ce-bc9c-c5388f0494c5" providerId="AD" clId="Web-{04D8CA78-9BA9-4770-BE6E-8E6F672C526B}" dt="2022-01-18T15:16:07.204" v="1579"/>
          <ac:spMkLst>
            <pc:docMk/>
            <pc:sldMk cId="597321806" sldId="260"/>
            <ac:spMk id="13" creationId="{257363FD-7E77-4145-9483-331A807ADF0E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5:16:07.173" v="1578"/>
          <ac:spMkLst>
            <pc:docMk/>
            <pc:sldMk cId="597321806" sldId="260"/>
            <ac:spMk id="16" creationId="{7C432AFE-B3D2-4BFF-BF8F-96C27AFF1AC7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5:16:07.173" v="1578"/>
          <ac:spMkLst>
            <pc:docMk/>
            <pc:sldMk cId="597321806" sldId="260"/>
            <ac:spMk id="18" creationId="{AF2F604E-43BE-4DC3-B983-E071523364F8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5:16:07.173" v="1578"/>
          <ac:spMkLst>
            <pc:docMk/>
            <pc:sldMk cId="597321806" sldId="260"/>
            <ac:spMk id="20" creationId="{08C9B587-E65E-4B52-B37C-ABEBB6E87928}"/>
          </ac:spMkLst>
        </pc:spChg>
        <pc:graphicFrameChg chg="add del">
          <ac:chgData name="Ishwor Thapa" userId="S::ishwor.thapa@medhavicollege.edu.np::c2740bac-bd45-48ce-bc9c-c5388f0494c5" providerId="AD" clId="Web-{04D8CA78-9BA9-4770-BE6E-8E6F672C526B}" dt="2022-01-18T15:15:46.360" v="1572"/>
          <ac:graphicFrameMkLst>
            <pc:docMk/>
            <pc:sldMk cId="597321806" sldId="260"/>
            <ac:graphicFrameMk id="5" creationId="{7C62253F-0A79-4111-B426-01EB08861EA4}"/>
          </ac:graphicFrameMkLst>
        </pc:graphicFrameChg>
        <pc:graphicFrameChg chg="add mod modGraphic">
          <ac:chgData name="Ishwor Thapa" userId="S::ishwor.thapa@medhavicollege.edu.np::c2740bac-bd45-48ce-bc9c-c5388f0494c5" providerId="AD" clId="Web-{04D8CA78-9BA9-4770-BE6E-8E6F672C526B}" dt="2022-01-18T15:16:07.204" v="1579"/>
          <ac:graphicFrameMkLst>
            <pc:docMk/>
            <pc:sldMk cId="597321806" sldId="260"/>
            <ac:graphicFrameMk id="6" creationId="{8E2504CC-8E17-4445-8080-373ADB5F20F8}"/>
          </ac:graphicFrameMkLst>
        </pc:graphicFrameChg>
        <pc:picChg chg="add">
          <ac:chgData name="Ishwor Thapa" userId="S::ishwor.thapa@medhavicollege.edu.np::c2740bac-bd45-48ce-bc9c-c5388f0494c5" providerId="AD" clId="Web-{04D8CA78-9BA9-4770-BE6E-8E6F672C526B}" dt="2022-01-18T16:38:24.594" v="2196"/>
          <ac:picMkLst>
            <pc:docMk/>
            <pc:sldMk cId="597321806" sldId="260"/>
            <ac:picMk id="27" creationId="{2198AF79-57CB-4D15-BA75-490FD6665D9E}"/>
          </ac:picMkLst>
        </pc:picChg>
      </pc:sldChg>
      <pc:sldChg chg="addSp delSp modSp new mod setBg">
        <pc:chgData name="Ishwor Thapa" userId="S::ishwor.thapa@medhavicollege.edu.np::c2740bac-bd45-48ce-bc9c-c5388f0494c5" providerId="AD" clId="Web-{04D8CA78-9BA9-4770-BE6E-8E6F672C526B}" dt="2022-01-18T16:38:17.188" v="2194"/>
        <pc:sldMkLst>
          <pc:docMk/>
          <pc:sldMk cId="3369189697" sldId="261"/>
        </pc:sldMkLst>
        <pc:spChg chg="mod">
          <ac:chgData name="Ishwor Thapa" userId="S::ishwor.thapa@medhavicollege.edu.np::c2740bac-bd45-48ce-bc9c-c5388f0494c5" providerId="AD" clId="Web-{04D8CA78-9BA9-4770-BE6E-8E6F672C526B}" dt="2022-01-18T15:14:23.046" v="1562"/>
          <ac:spMkLst>
            <pc:docMk/>
            <pc:sldMk cId="3369189697" sldId="261"/>
            <ac:spMk id="2" creationId="{C1B46FC8-D6EB-4902-A0AD-D0EA70A154C0}"/>
          </ac:spMkLst>
        </pc:spChg>
        <pc:spChg chg="del mod">
          <ac:chgData name="Ishwor Thapa" userId="S::ishwor.thapa@medhavicollege.edu.np::c2740bac-bd45-48ce-bc9c-c5388f0494c5" providerId="AD" clId="Web-{04D8CA78-9BA9-4770-BE6E-8E6F672C526B}" dt="2022-01-18T15:14:23.046" v="1562"/>
          <ac:spMkLst>
            <pc:docMk/>
            <pc:sldMk cId="3369189697" sldId="261"/>
            <ac:spMk id="3" creationId="{76B01624-A6D8-4C40-B7EA-B4A5342C0E20}"/>
          </ac:spMkLst>
        </pc:spChg>
        <pc:spChg chg="add">
          <ac:chgData name="Ishwor Thapa" userId="S::ishwor.thapa@medhavicollege.edu.np::c2740bac-bd45-48ce-bc9c-c5388f0494c5" providerId="AD" clId="Web-{04D8CA78-9BA9-4770-BE6E-8E6F672C526B}" dt="2022-01-18T15:14:23.046" v="1562"/>
          <ac:spMkLst>
            <pc:docMk/>
            <pc:sldMk cId="3369189697" sldId="261"/>
            <ac:spMk id="9" creationId="{BACC6370-2D7E-4714-9D71-7542949D7D5D}"/>
          </ac:spMkLst>
        </pc:spChg>
        <pc:spChg chg="add">
          <ac:chgData name="Ishwor Thapa" userId="S::ishwor.thapa@medhavicollege.edu.np::c2740bac-bd45-48ce-bc9c-c5388f0494c5" providerId="AD" clId="Web-{04D8CA78-9BA9-4770-BE6E-8E6F672C526B}" dt="2022-01-18T15:14:23.046" v="1562"/>
          <ac:spMkLst>
            <pc:docMk/>
            <pc:sldMk cId="3369189697" sldId="261"/>
            <ac:spMk id="11" creationId="{F68B3F68-107C-434F-AA38-110D5EA91B85}"/>
          </ac:spMkLst>
        </pc:spChg>
        <pc:spChg chg="add">
          <ac:chgData name="Ishwor Thapa" userId="S::ishwor.thapa@medhavicollege.edu.np::c2740bac-bd45-48ce-bc9c-c5388f0494c5" providerId="AD" clId="Web-{04D8CA78-9BA9-4770-BE6E-8E6F672C526B}" dt="2022-01-18T15:14:23.046" v="1562"/>
          <ac:spMkLst>
            <pc:docMk/>
            <pc:sldMk cId="3369189697" sldId="261"/>
            <ac:spMk id="13" creationId="{AAD0DBB9-1A4B-4391-81D4-CB19F9AB918A}"/>
          </ac:spMkLst>
        </pc:spChg>
        <pc:spChg chg="add">
          <ac:chgData name="Ishwor Thapa" userId="S::ishwor.thapa@medhavicollege.edu.np::c2740bac-bd45-48ce-bc9c-c5388f0494c5" providerId="AD" clId="Web-{04D8CA78-9BA9-4770-BE6E-8E6F672C526B}" dt="2022-01-18T15:14:23.046" v="1562"/>
          <ac:spMkLst>
            <pc:docMk/>
            <pc:sldMk cId="3369189697" sldId="261"/>
            <ac:spMk id="15" creationId="{063BBA22-50EA-4C4D-BE05-F1CE4E63AA56}"/>
          </ac:spMkLst>
        </pc:spChg>
        <pc:graphicFrameChg chg="add modGraphic">
          <ac:chgData name="Ishwor Thapa" userId="S::ishwor.thapa@medhavicollege.edu.np::c2740bac-bd45-48ce-bc9c-c5388f0494c5" providerId="AD" clId="Web-{04D8CA78-9BA9-4770-BE6E-8E6F672C526B}" dt="2022-01-18T15:14:35.421" v="1565" actId="20577"/>
          <ac:graphicFrameMkLst>
            <pc:docMk/>
            <pc:sldMk cId="3369189697" sldId="261"/>
            <ac:graphicFrameMk id="5" creationId="{3AF3A824-112B-4883-B6FD-8F5073E5444F}"/>
          </ac:graphicFrameMkLst>
        </pc:graphicFrameChg>
        <pc:picChg chg="add">
          <ac:chgData name="Ishwor Thapa" userId="S::ishwor.thapa@medhavicollege.edu.np::c2740bac-bd45-48ce-bc9c-c5388f0494c5" providerId="AD" clId="Web-{04D8CA78-9BA9-4770-BE6E-8E6F672C526B}" dt="2022-01-18T16:38:17.188" v="2194"/>
          <ac:picMkLst>
            <pc:docMk/>
            <pc:sldMk cId="3369189697" sldId="261"/>
            <ac:picMk id="31" creationId="{0886CD58-9CEC-4AE0-B9FB-A1E765F41320}"/>
          </ac:picMkLst>
        </pc:picChg>
      </pc:sldChg>
      <pc:sldChg chg="addSp delSp modSp new mod setBg">
        <pc:chgData name="Ishwor Thapa" userId="S::ishwor.thapa@medhavicollege.edu.np::c2740bac-bd45-48ce-bc9c-c5388f0494c5" providerId="AD" clId="Web-{04D8CA78-9BA9-4770-BE6E-8E6F672C526B}" dt="2022-01-18T16:38:27.125" v="2197"/>
        <pc:sldMkLst>
          <pc:docMk/>
          <pc:sldMk cId="4275644919" sldId="262"/>
        </pc:sldMkLst>
        <pc:spChg chg="mod">
          <ac:chgData name="Ishwor Thapa" userId="S::ishwor.thapa@medhavicollege.edu.np::c2740bac-bd45-48ce-bc9c-c5388f0494c5" providerId="AD" clId="Web-{04D8CA78-9BA9-4770-BE6E-8E6F672C526B}" dt="2022-01-18T15:16:22.830" v="1582"/>
          <ac:spMkLst>
            <pc:docMk/>
            <pc:sldMk cId="4275644919" sldId="262"/>
            <ac:spMk id="2" creationId="{6B814BF8-C8B2-46FC-ACF9-493B1558E613}"/>
          </ac:spMkLst>
        </pc:spChg>
        <pc:spChg chg="add del mod">
          <ac:chgData name="Ishwor Thapa" userId="S::ishwor.thapa@medhavicollege.edu.np::c2740bac-bd45-48ce-bc9c-c5388f0494c5" providerId="AD" clId="Web-{04D8CA78-9BA9-4770-BE6E-8E6F672C526B}" dt="2022-01-18T15:16:22.830" v="1582"/>
          <ac:spMkLst>
            <pc:docMk/>
            <pc:sldMk cId="4275644919" sldId="262"/>
            <ac:spMk id="3" creationId="{ED1432A3-3212-4FA8-9A5A-2F764D889329}"/>
          </ac:spMkLst>
        </pc:spChg>
        <pc:spChg chg="add">
          <ac:chgData name="Ishwor Thapa" userId="S::ishwor.thapa@medhavicollege.edu.np::c2740bac-bd45-48ce-bc9c-c5388f0494c5" providerId="AD" clId="Web-{04D8CA78-9BA9-4770-BE6E-8E6F672C526B}" dt="2022-01-18T15:16:22.830" v="1582"/>
          <ac:spMkLst>
            <pc:docMk/>
            <pc:sldMk cId="4275644919" sldId="262"/>
            <ac:spMk id="6" creationId="{BACC6370-2D7E-4714-9D71-7542949D7D5D}"/>
          </ac:spMkLst>
        </pc:spChg>
        <pc:spChg chg="add">
          <ac:chgData name="Ishwor Thapa" userId="S::ishwor.thapa@medhavicollege.edu.np::c2740bac-bd45-48ce-bc9c-c5388f0494c5" providerId="AD" clId="Web-{04D8CA78-9BA9-4770-BE6E-8E6F672C526B}" dt="2022-01-18T15:16:22.830" v="1582"/>
          <ac:spMkLst>
            <pc:docMk/>
            <pc:sldMk cId="4275644919" sldId="262"/>
            <ac:spMk id="7" creationId="{F68B3F68-107C-434F-AA38-110D5EA91B85}"/>
          </ac:spMkLst>
        </pc:spChg>
        <pc:spChg chg="add">
          <ac:chgData name="Ishwor Thapa" userId="S::ishwor.thapa@medhavicollege.edu.np::c2740bac-bd45-48ce-bc9c-c5388f0494c5" providerId="AD" clId="Web-{04D8CA78-9BA9-4770-BE6E-8E6F672C526B}" dt="2022-01-18T15:16:22.830" v="1582"/>
          <ac:spMkLst>
            <pc:docMk/>
            <pc:sldMk cId="4275644919" sldId="262"/>
            <ac:spMk id="8" creationId="{AAD0DBB9-1A4B-4391-81D4-CB19F9AB918A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5:16:22.783" v="1581"/>
          <ac:spMkLst>
            <pc:docMk/>
            <pc:sldMk cId="4275644919" sldId="262"/>
            <ac:spMk id="9" creationId="{BACC6370-2D7E-4714-9D71-7542949D7D5D}"/>
          </ac:spMkLst>
        </pc:spChg>
        <pc:spChg chg="add">
          <ac:chgData name="Ishwor Thapa" userId="S::ishwor.thapa@medhavicollege.edu.np::c2740bac-bd45-48ce-bc9c-c5388f0494c5" providerId="AD" clId="Web-{04D8CA78-9BA9-4770-BE6E-8E6F672C526B}" dt="2022-01-18T15:16:22.830" v="1582"/>
          <ac:spMkLst>
            <pc:docMk/>
            <pc:sldMk cId="4275644919" sldId="262"/>
            <ac:spMk id="10" creationId="{063BBA22-50EA-4C4D-BE05-F1CE4E63AA56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5:16:22.783" v="1581"/>
          <ac:spMkLst>
            <pc:docMk/>
            <pc:sldMk cId="4275644919" sldId="262"/>
            <ac:spMk id="11" creationId="{F68B3F68-107C-434F-AA38-110D5EA91B85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5:16:22.783" v="1581"/>
          <ac:spMkLst>
            <pc:docMk/>
            <pc:sldMk cId="4275644919" sldId="262"/>
            <ac:spMk id="13" creationId="{AAD0DBB9-1A4B-4391-81D4-CB19F9AB918A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5:16:22.783" v="1581"/>
          <ac:spMkLst>
            <pc:docMk/>
            <pc:sldMk cId="4275644919" sldId="262"/>
            <ac:spMk id="15" creationId="{063BBA22-50EA-4C4D-BE05-F1CE4E63AA56}"/>
          </ac:spMkLst>
        </pc:spChg>
        <pc:graphicFrameChg chg="add del">
          <ac:chgData name="Ishwor Thapa" userId="S::ishwor.thapa@medhavicollege.edu.np::c2740bac-bd45-48ce-bc9c-c5388f0494c5" providerId="AD" clId="Web-{04D8CA78-9BA9-4770-BE6E-8E6F672C526B}" dt="2022-01-18T15:16:22.783" v="1581"/>
          <ac:graphicFrameMkLst>
            <pc:docMk/>
            <pc:sldMk cId="4275644919" sldId="262"/>
            <ac:graphicFrameMk id="5" creationId="{B00DCCB9-E35D-47A4-A3F7-0AD966837D5F}"/>
          </ac:graphicFrameMkLst>
        </pc:graphicFrameChg>
        <pc:graphicFrameChg chg="add">
          <ac:chgData name="Ishwor Thapa" userId="S::ishwor.thapa@medhavicollege.edu.np::c2740bac-bd45-48ce-bc9c-c5388f0494c5" providerId="AD" clId="Web-{04D8CA78-9BA9-4770-BE6E-8E6F672C526B}" dt="2022-01-18T15:16:22.830" v="1582"/>
          <ac:graphicFrameMkLst>
            <pc:docMk/>
            <pc:sldMk cId="4275644919" sldId="262"/>
            <ac:graphicFrameMk id="12" creationId="{56941E72-99CC-455F-9F8C-D179D516B463}"/>
          </ac:graphicFrameMkLst>
        </pc:graphicFrameChg>
        <pc:picChg chg="add">
          <ac:chgData name="Ishwor Thapa" userId="S::ishwor.thapa@medhavicollege.edu.np::c2740bac-bd45-48ce-bc9c-c5388f0494c5" providerId="AD" clId="Web-{04D8CA78-9BA9-4770-BE6E-8E6F672C526B}" dt="2022-01-18T16:38:27.125" v="2197"/>
          <ac:picMkLst>
            <pc:docMk/>
            <pc:sldMk cId="4275644919" sldId="262"/>
            <ac:picMk id="30" creationId="{52B0E352-167D-4864-92FB-E2C22B0D7ECF}"/>
          </ac:picMkLst>
        </pc:picChg>
      </pc:sldChg>
      <pc:sldChg chg="addSp delSp modSp new mod setBg">
        <pc:chgData name="Ishwor Thapa" userId="S::ishwor.thapa@medhavicollege.edu.np::c2740bac-bd45-48ce-bc9c-c5388f0494c5" providerId="AD" clId="Web-{04D8CA78-9BA9-4770-BE6E-8E6F672C526B}" dt="2022-01-18T16:38:18.547" v="2195"/>
        <pc:sldMkLst>
          <pc:docMk/>
          <pc:sldMk cId="2933403690" sldId="263"/>
        </pc:sldMkLst>
        <pc:spChg chg="mod">
          <ac:chgData name="Ishwor Thapa" userId="S::ishwor.thapa@medhavicollege.edu.np::c2740bac-bd45-48ce-bc9c-c5388f0494c5" providerId="AD" clId="Web-{04D8CA78-9BA9-4770-BE6E-8E6F672C526B}" dt="2022-01-18T15:15:04.641" v="1568"/>
          <ac:spMkLst>
            <pc:docMk/>
            <pc:sldMk cId="2933403690" sldId="263"/>
            <ac:spMk id="2" creationId="{D5B50718-AB2E-4877-96F1-8E9974CBD6BF}"/>
          </ac:spMkLst>
        </pc:spChg>
        <pc:spChg chg="add del mod">
          <ac:chgData name="Ishwor Thapa" userId="S::ishwor.thapa@medhavicollege.edu.np::c2740bac-bd45-48ce-bc9c-c5388f0494c5" providerId="AD" clId="Web-{04D8CA78-9BA9-4770-BE6E-8E6F672C526B}" dt="2022-01-18T15:15:04.641" v="1568"/>
          <ac:spMkLst>
            <pc:docMk/>
            <pc:sldMk cId="2933403690" sldId="263"/>
            <ac:spMk id="3" creationId="{C0A913F1-8EB9-4330-A13D-A67CF93FF137}"/>
          </ac:spMkLst>
        </pc:spChg>
        <pc:spChg chg="add">
          <ac:chgData name="Ishwor Thapa" userId="S::ishwor.thapa@medhavicollege.edu.np::c2740bac-bd45-48ce-bc9c-c5388f0494c5" providerId="AD" clId="Web-{04D8CA78-9BA9-4770-BE6E-8E6F672C526B}" dt="2022-01-18T15:15:04.641" v="1568"/>
          <ac:spMkLst>
            <pc:docMk/>
            <pc:sldMk cId="2933403690" sldId="263"/>
            <ac:spMk id="9" creationId="{3A5B4632-C963-4296-86F0-79AA9EA5AE98}"/>
          </ac:spMkLst>
        </pc:spChg>
        <pc:graphicFrameChg chg="add del">
          <ac:chgData name="Ishwor Thapa" userId="S::ishwor.thapa@medhavicollege.edu.np::c2740bac-bd45-48ce-bc9c-c5388f0494c5" providerId="AD" clId="Web-{04D8CA78-9BA9-4770-BE6E-8E6F672C526B}" dt="2022-01-18T15:15:04.562" v="1567"/>
          <ac:graphicFrameMkLst>
            <pc:docMk/>
            <pc:sldMk cId="2933403690" sldId="263"/>
            <ac:graphicFrameMk id="5" creationId="{34B71AB8-DCD9-43A0-80EB-3A8271918B6B}"/>
          </ac:graphicFrameMkLst>
        </pc:graphicFrameChg>
        <pc:graphicFrameChg chg="add">
          <ac:chgData name="Ishwor Thapa" userId="S::ishwor.thapa@medhavicollege.edu.np::c2740bac-bd45-48ce-bc9c-c5388f0494c5" providerId="AD" clId="Web-{04D8CA78-9BA9-4770-BE6E-8E6F672C526B}" dt="2022-01-18T15:15:04.641" v="1568"/>
          <ac:graphicFrameMkLst>
            <pc:docMk/>
            <pc:sldMk cId="2933403690" sldId="263"/>
            <ac:graphicFrameMk id="6" creationId="{01FE104D-F2E8-4796-9371-28B28FA245E9}"/>
          </ac:graphicFrameMkLst>
        </pc:graphicFrameChg>
        <pc:picChg chg="add">
          <ac:chgData name="Ishwor Thapa" userId="S::ishwor.thapa@medhavicollege.edu.np::c2740bac-bd45-48ce-bc9c-c5388f0494c5" providerId="AD" clId="Web-{04D8CA78-9BA9-4770-BE6E-8E6F672C526B}" dt="2022-01-18T16:38:18.547" v="2195"/>
          <ac:picMkLst>
            <pc:docMk/>
            <pc:sldMk cId="2933403690" sldId="263"/>
            <ac:picMk id="44" creationId="{78846666-7428-497B-92CE-1DA9F2119C59}"/>
          </ac:picMkLst>
        </pc:picChg>
      </pc:sldChg>
      <pc:sldChg chg="addSp modSp new mod setBg">
        <pc:chgData name="Ishwor Thapa" userId="S::ishwor.thapa@medhavicollege.edu.np::c2740bac-bd45-48ce-bc9c-c5388f0494c5" providerId="AD" clId="Web-{04D8CA78-9BA9-4770-BE6E-8E6F672C526B}" dt="2022-01-18T16:38:33.360" v="2199"/>
        <pc:sldMkLst>
          <pc:docMk/>
          <pc:sldMk cId="1055301158" sldId="264"/>
        </pc:sldMkLst>
        <pc:spChg chg="mod">
          <ac:chgData name="Ishwor Thapa" userId="S::ishwor.thapa@medhavicollege.edu.np::c2740bac-bd45-48ce-bc9c-c5388f0494c5" providerId="AD" clId="Web-{04D8CA78-9BA9-4770-BE6E-8E6F672C526B}" dt="2022-01-18T16:34:24.651" v="2174"/>
          <ac:spMkLst>
            <pc:docMk/>
            <pc:sldMk cId="1055301158" sldId="264"/>
            <ac:spMk id="2" creationId="{E36E044C-1105-4A7C-8BB9-97B5DAD42CA3}"/>
          </ac:spMkLst>
        </pc:spChg>
        <pc:spChg chg="mod">
          <ac:chgData name="Ishwor Thapa" userId="S::ishwor.thapa@medhavicollege.edu.np::c2740bac-bd45-48ce-bc9c-c5388f0494c5" providerId="AD" clId="Web-{04D8CA78-9BA9-4770-BE6E-8E6F672C526B}" dt="2022-01-18T16:34:24.651" v="2174"/>
          <ac:spMkLst>
            <pc:docMk/>
            <pc:sldMk cId="1055301158" sldId="264"/>
            <ac:spMk id="3" creationId="{5D6F954C-D642-4C56-8659-5B5E512D1D89}"/>
          </ac:spMkLst>
        </pc:spChg>
        <pc:picChg chg="add">
          <ac:chgData name="Ishwor Thapa" userId="S::ishwor.thapa@medhavicollege.edu.np::c2740bac-bd45-48ce-bc9c-c5388f0494c5" providerId="AD" clId="Web-{04D8CA78-9BA9-4770-BE6E-8E6F672C526B}" dt="2022-01-18T16:38:33.360" v="2199"/>
          <ac:picMkLst>
            <pc:docMk/>
            <pc:sldMk cId="1055301158" sldId="264"/>
            <ac:picMk id="4" creationId="{22E910D6-4B72-42D3-9B88-BB0B757490CF}"/>
          </ac:picMkLst>
        </pc:picChg>
        <pc:picChg chg="add">
          <ac:chgData name="Ishwor Thapa" userId="S::ishwor.thapa@medhavicollege.edu.np::c2740bac-bd45-48ce-bc9c-c5388f0494c5" providerId="AD" clId="Web-{04D8CA78-9BA9-4770-BE6E-8E6F672C526B}" dt="2022-01-18T16:34:24.651" v="2174"/>
          <ac:picMkLst>
            <pc:docMk/>
            <pc:sldMk cId="1055301158" sldId="264"/>
            <ac:picMk id="5" creationId="{73EFAAFF-4584-49FB-9A9C-6C3FB30A0C9C}"/>
          </ac:picMkLst>
        </pc:picChg>
        <pc:cxnChg chg="add">
          <ac:chgData name="Ishwor Thapa" userId="S::ishwor.thapa@medhavicollege.edu.np::c2740bac-bd45-48ce-bc9c-c5388f0494c5" providerId="AD" clId="Web-{04D8CA78-9BA9-4770-BE6E-8E6F672C526B}" dt="2022-01-18T16:34:24.651" v="2174"/>
          <ac:cxnSpMkLst>
            <pc:docMk/>
            <pc:sldMk cId="1055301158" sldId="264"/>
            <ac:cxnSpMk id="9" creationId="{A7F400EE-A8A5-48AF-B4D6-291B52C6F0B0}"/>
          </ac:cxnSpMkLst>
        </pc:cxnChg>
      </pc:sldChg>
      <pc:sldChg chg="addSp delSp modSp new">
        <pc:chgData name="Ishwor Thapa" userId="S::ishwor.thapa@medhavicollege.edu.np::c2740bac-bd45-48ce-bc9c-c5388f0494c5" providerId="AD" clId="Web-{04D8CA78-9BA9-4770-BE6E-8E6F672C526B}" dt="2022-01-18T16:38:40.485" v="2201"/>
        <pc:sldMkLst>
          <pc:docMk/>
          <pc:sldMk cId="243396989" sldId="265"/>
        </pc:sldMkLst>
        <pc:spChg chg="mod">
          <ac:chgData name="Ishwor Thapa" userId="S::ishwor.thapa@medhavicollege.edu.np::c2740bac-bd45-48ce-bc9c-c5388f0494c5" providerId="AD" clId="Web-{04D8CA78-9BA9-4770-BE6E-8E6F672C526B}" dt="2022-01-18T13:43:29.310" v="963" actId="20577"/>
          <ac:spMkLst>
            <pc:docMk/>
            <pc:sldMk cId="243396989" sldId="265"/>
            <ac:spMk id="2" creationId="{63F32CBF-9C7F-4349-B8F6-A961F3CAF5AE}"/>
          </ac:spMkLst>
        </pc:spChg>
        <pc:spChg chg="del mod">
          <ac:chgData name="Ishwor Thapa" userId="S::ishwor.thapa@medhavicollege.edu.np::c2740bac-bd45-48ce-bc9c-c5388f0494c5" providerId="AD" clId="Web-{04D8CA78-9BA9-4770-BE6E-8E6F672C526B}" dt="2022-01-18T16:35:33.809" v="2178"/>
          <ac:spMkLst>
            <pc:docMk/>
            <pc:sldMk cId="243396989" sldId="265"/>
            <ac:spMk id="3" creationId="{792042E8-671D-4012-BEAD-322CCE802797}"/>
          </ac:spMkLst>
        </pc:spChg>
        <pc:graphicFrameChg chg="add">
          <ac:chgData name="Ishwor Thapa" userId="S::ishwor.thapa@medhavicollege.edu.np::c2740bac-bd45-48ce-bc9c-c5388f0494c5" providerId="AD" clId="Web-{04D8CA78-9BA9-4770-BE6E-8E6F672C526B}" dt="2022-01-18T16:35:33.809" v="2178"/>
          <ac:graphicFrameMkLst>
            <pc:docMk/>
            <pc:sldMk cId="243396989" sldId="265"/>
            <ac:graphicFrameMk id="5" creationId="{52B2DB62-5AFF-4C05-99D6-51E730EFBD8F}"/>
          </ac:graphicFrameMkLst>
        </pc:graphicFrameChg>
        <pc:picChg chg="add">
          <ac:chgData name="Ishwor Thapa" userId="S::ishwor.thapa@medhavicollege.edu.np::c2740bac-bd45-48ce-bc9c-c5388f0494c5" providerId="AD" clId="Web-{04D8CA78-9BA9-4770-BE6E-8E6F672C526B}" dt="2022-01-18T16:38:40.485" v="2201"/>
          <ac:picMkLst>
            <pc:docMk/>
            <pc:sldMk cId="243396989" sldId="265"/>
            <ac:picMk id="11" creationId="{51A89855-44CC-4DC8-817E-250B33B7C58E}"/>
          </ac:picMkLst>
        </pc:picChg>
      </pc:sldChg>
      <pc:sldChg chg="addSp delSp modSp new mod setBg">
        <pc:chgData name="Ishwor Thapa" userId="S::ishwor.thapa@medhavicollege.edu.np::c2740bac-bd45-48ce-bc9c-c5388f0494c5" providerId="AD" clId="Web-{04D8CA78-9BA9-4770-BE6E-8E6F672C526B}" dt="2022-01-18T16:38:41.532" v="2202"/>
        <pc:sldMkLst>
          <pc:docMk/>
          <pc:sldMk cId="3239851380" sldId="266"/>
        </pc:sldMkLst>
        <pc:spChg chg="mod">
          <ac:chgData name="Ishwor Thapa" userId="S::ishwor.thapa@medhavicollege.edu.np::c2740bac-bd45-48ce-bc9c-c5388f0494c5" providerId="AD" clId="Web-{04D8CA78-9BA9-4770-BE6E-8E6F672C526B}" dt="2022-01-18T16:35:44.731" v="2179"/>
          <ac:spMkLst>
            <pc:docMk/>
            <pc:sldMk cId="3239851380" sldId="266"/>
            <ac:spMk id="2" creationId="{BB822ED9-9D68-4C7B-9C31-F40467C18C10}"/>
          </ac:spMkLst>
        </pc:spChg>
        <pc:spChg chg="del mod">
          <ac:chgData name="Ishwor Thapa" userId="S::ishwor.thapa@medhavicollege.edu.np::c2740bac-bd45-48ce-bc9c-c5388f0494c5" providerId="AD" clId="Web-{04D8CA78-9BA9-4770-BE6E-8E6F672C526B}" dt="2022-01-18T16:35:44.731" v="2179"/>
          <ac:spMkLst>
            <pc:docMk/>
            <pc:sldMk cId="3239851380" sldId="266"/>
            <ac:spMk id="3" creationId="{B0981E30-C17A-401D-B239-7498F2698762}"/>
          </ac:spMkLst>
        </pc:spChg>
        <pc:spChg chg="add">
          <ac:chgData name="Ishwor Thapa" userId="S::ishwor.thapa@medhavicollege.edu.np::c2740bac-bd45-48ce-bc9c-c5388f0494c5" providerId="AD" clId="Web-{04D8CA78-9BA9-4770-BE6E-8E6F672C526B}" dt="2022-01-18T16:35:44.731" v="2179"/>
          <ac:spMkLst>
            <pc:docMk/>
            <pc:sldMk cId="3239851380" sldId="266"/>
            <ac:spMk id="9" creationId="{BACC6370-2D7E-4714-9D71-7542949D7D5D}"/>
          </ac:spMkLst>
        </pc:spChg>
        <pc:spChg chg="add">
          <ac:chgData name="Ishwor Thapa" userId="S::ishwor.thapa@medhavicollege.edu.np::c2740bac-bd45-48ce-bc9c-c5388f0494c5" providerId="AD" clId="Web-{04D8CA78-9BA9-4770-BE6E-8E6F672C526B}" dt="2022-01-18T16:35:44.731" v="2179"/>
          <ac:spMkLst>
            <pc:docMk/>
            <pc:sldMk cId="3239851380" sldId="266"/>
            <ac:spMk id="11" creationId="{F68B3F68-107C-434F-AA38-110D5EA91B85}"/>
          </ac:spMkLst>
        </pc:spChg>
        <pc:spChg chg="add">
          <ac:chgData name="Ishwor Thapa" userId="S::ishwor.thapa@medhavicollege.edu.np::c2740bac-bd45-48ce-bc9c-c5388f0494c5" providerId="AD" clId="Web-{04D8CA78-9BA9-4770-BE6E-8E6F672C526B}" dt="2022-01-18T16:35:44.731" v="2179"/>
          <ac:spMkLst>
            <pc:docMk/>
            <pc:sldMk cId="3239851380" sldId="266"/>
            <ac:spMk id="13" creationId="{AAD0DBB9-1A4B-4391-81D4-CB19F9AB918A}"/>
          </ac:spMkLst>
        </pc:spChg>
        <pc:spChg chg="add">
          <ac:chgData name="Ishwor Thapa" userId="S::ishwor.thapa@medhavicollege.edu.np::c2740bac-bd45-48ce-bc9c-c5388f0494c5" providerId="AD" clId="Web-{04D8CA78-9BA9-4770-BE6E-8E6F672C526B}" dt="2022-01-18T16:35:44.731" v="2179"/>
          <ac:spMkLst>
            <pc:docMk/>
            <pc:sldMk cId="3239851380" sldId="266"/>
            <ac:spMk id="15" creationId="{063BBA22-50EA-4C4D-BE05-F1CE4E63AA56}"/>
          </ac:spMkLst>
        </pc:spChg>
        <pc:graphicFrameChg chg="add">
          <ac:chgData name="Ishwor Thapa" userId="S::ishwor.thapa@medhavicollege.edu.np::c2740bac-bd45-48ce-bc9c-c5388f0494c5" providerId="AD" clId="Web-{04D8CA78-9BA9-4770-BE6E-8E6F672C526B}" dt="2022-01-18T16:35:44.731" v="2179"/>
          <ac:graphicFrameMkLst>
            <pc:docMk/>
            <pc:sldMk cId="3239851380" sldId="266"/>
            <ac:graphicFrameMk id="5" creationId="{F365D5B4-8DE4-466E-B911-26FD10B5F59B}"/>
          </ac:graphicFrameMkLst>
        </pc:graphicFrameChg>
        <pc:picChg chg="add">
          <ac:chgData name="Ishwor Thapa" userId="S::ishwor.thapa@medhavicollege.edu.np::c2740bac-bd45-48ce-bc9c-c5388f0494c5" providerId="AD" clId="Web-{04D8CA78-9BA9-4770-BE6E-8E6F672C526B}" dt="2022-01-18T16:38:41.532" v="2202"/>
          <ac:picMkLst>
            <pc:docMk/>
            <pc:sldMk cId="3239851380" sldId="266"/>
            <ac:picMk id="21" creationId="{1CEF47A7-B196-4B4F-989B-7EBF9695BEFA}"/>
          </ac:picMkLst>
        </pc:picChg>
      </pc:sldChg>
      <pc:sldChg chg="addSp modSp new mod ord setBg">
        <pc:chgData name="Ishwor Thapa" userId="S::ishwor.thapa@medhavicollege.edu.np::c2740bac-bd45-48ce-bc9c-c5388f0494c5" providerId="AD" clId="Web-{04D8CA78-9BA9-4770-BE6E-8E6F672C526B}" dt="2022-01-18T16:38:36.297" v="2200"/>
        <pc:sldMkLst>
          <pc:docMk/>
          <pc:sldMk cId="3811556782" sldId="267"/>
        </pc:sldMkLst>
        <pc:spChg chg="mod">
          <ac:chgData name="Ishwor Thapa" userId="S::ishwor.thapa@medhavicollege.edu.np::c2740bac-bd45-48ce-bc9c-c5388f0494c5" providerId="AD" clId="Web-{04D8CA78-9BA9-4770-BE6E-8E6F672C526B}" dt="2022-01-18T16:35:12.449" v="2177"/>
          <ac:spMkLst>
            <pc:docMk/>
            <pc:sldMk cId="3811556782" sldId="267"/>
            <ac:spMk id="2" creationId="{C567E3E0-A135-4491-8EDE-20E5A233519A}"/>
          </ac:spMkLst>
        </pc:spChg>
        <pc:spChg chg="mod">
          <ac:chgData name="Ishwor Thapa" userId="S::ishwor.thapa@medhavicollege.edu.np::c2740bac-bd45-48ce-bc9c-c5388f0494c5" providerId="AD" clId="Web-{04D8CA78-9BA9-4770-BE6E-8E6F672C526B}" dt="2022-01-18T16:35:12.449" v="2177"/>
          <ac:spMkLst>
            <pc:docMk/>
            <pc:sldMk cId="3811556782" sldId="267"/>
            <ac:spMk id="3" creationId="{5E4AAED7-1EE1-4C5B-9863-8C6AFC826C0C}"/>
          </ac:spMkLst>
        </pc:spChg>
        <pc:spChg chg="add">
          <ac:chgData name="Ishwor Thapa" userId="S::ishwor.thapa@medhavicollege.edu.np::c2740bac-bd45-48ce-bc9c-c5388f0494c5" providerId="AD" clId="Web-{04D8CA78-9BA9-4770-BE6E-8E6F672C526B}" dt="2022-01-18T16:35:12.449" v="2177"/>
          <ac:spMkLst>
            <pc:docMk/>
            <pc:sldMk cId="3811556782" sldId="267"/>
            <ac:spMk id="9" creationId="{201CC55D-ED54-4C5C-95E6-10947BD1103B}"/>
          </ac:spMkLst>
        </pc:spChg>
        <pc:spChg chg="add">
          <ac:chgData name="Ishwor Thapa" userId="S::ishwor.thapa@medhavicollege.edu.np::c2740bac-bd45-48ce-bc9c-c5388f0494c5" providerId="AD" clId="Web-{04D8CA78-9BA9-4770-BE6E-8E6F672C526B}" dt="2022-01-18T16:35:12.449" v="2177"/>
          <ac:spMkLst>
            <pc:docMk/>
            <pc:sldMk cId="3811556782" sldId="267"/>
            <ac:spMk id="15" creationId="{3873B707-463F-40B0-8227-E8CC6C67EB25}"/>
          </ac:spMkLst>
        </pc:spChg>
        <pc:spChg chg="add">
          <ac:chgData name="Ishwor Thapa" userId="S::ishwor.thapa@medhavicollege.edu.np::c2740bac-bd45-48ce-bc9c-c5388f0494c5" providerId="AD" clId="Web-{04D8CA78-9BA9-4770-BE6E-8E6F672C526B}" dt="2022-01-18T16:35:12.449" v="2177"/>
          <ac:spMkLst>
            <pc:docMk/>
            <pc:sldMk cId="3811556782" sldId="267"/>
            <ac:spMk id="17" creationId="{C13237C8-E62C-4F0D-A318-BD6FB6C2D138}"/>
          </ac:spMkLst>
        </pc:spChg>
        <pc:spChg chg="add">
          <ac:chgData name="Ishwor Thapa" userId="S::ishwor.thapa@medhavicollege.edu.np::c2740bac-bd45-48ce-bc9c-c5388f0494c5" providerId="AD" clId="Web-{04D8CA78-9BA9-4770-BE6E-8E6F672C526B}" dt="2022-01-18T16:35:12.449" v="2177"/>
          <ac:spMkLst>
            <pc:docMk/>
            <pc:sldMk cId="3811556782" sldId="267"/>
            <ac:spMk id="19" creationId="{19C9EAEA-39D0-4B0E-A0EB-51E7B26740B1}"/>
          </ac:spMkLst>
        </pc:spChg>
        <pc:grpChg chg="add">
          <ac:chgData name="Ishwor Thapa" userId="S::ishwor.thapa@medhavicollege.edu.np::c2740bac-bd45-48ce-bc9c-c5388f0494c5" providerId="AD" clId="Web-{04D8CA78-9BA9-4770-BE6E-8E6F672C526B}" dt="2022-01-18T16:35:12.449" v="2177"/>
          <ac:grpSpMkLst>
            <pc:docMk/>
            <pc:sldMk cId="3811556782" sldId="267"/>
            <ac:grpSpMk id="11" creationId="{1DE889C7-FAD6-4397-98E2-05D503484459}"/>
          </ac:grpSpMkLst>
        </pc:grpChg>
        <pc:picChg chg="add mod">
          <ac:chgData name="Ishwor Thapa" userId="S::ishwor.thapa@medhavicollege.edu.np::c2740bac-bd45-48ce-bc9c-c5388f0494c5" providerId="AD" clId="Web-{04D8CA78-9BA9-4770-BE6E-8E6F672C526B}" dt="2022-01-18T16:35:12.449" v="2177"/>
          <ac:picMkLst>
            <pc:docMk/>
            <pc:sldMk cId="3811556782" sldId="267"/>
            <ac:picMk id="4" creationId="{29ADF823-4909-4B20-9595-3CC53E5C1758}"/>
          </ac:picMkLst>
        </pc:picChg>
        <pc:picChg chg="add">
          <ac:chgData name="Ishwor Thapa" userId="S::ishwor.thapa@medhavicollege.edu.np::c2740bac-bd45-48ce-bc9c-c5388f0494c5" providerId="AD" clId="Web-{04D8CA78-9BA9-4770-BE6E-8E6F672C526B}" dt="2022-01-18T16:38:36.297" v="2200"/>
          <ac:picMkLst>
            <pc:docMk/>
            <pc:sldMk cId="3811556782" sldId="267"/>
            <ac:picMk id="5" creationId="{1FF3757F-D803-4B30-98AC-A42ADE12EE73}"/>
          </ac:picMkLst>
        </pc:picChg>
      </pc:sldChg>
      <pc:sldChg chg="modSp new del">
        <pc:chgData name="Ishwor Thapa" userId="S::ishwor.thapa@medhavicollege.edu.np::c2740bac-bd45-48ce-bc9c-c5388f0494c5" providerId="AD" clId="Web-{04D8CA78-9BA9-4770-BE6E-8E6F672C526B}" dt="2022-01-18T16:34:08.198" v="2173"/>
        <pc:sldMkLst>
          <pc:docMk/>
          <pc:sldMk cId="426996354" sldId="268"/>
        </pc:sldMkLst>
        <pc:spChg chg="mod">
          <ac:chgData name="Ishwor Thapa" userId="S::ishwor.thapa@medhavicollege.edu.np::c2740bac-bd45-48ce-bc9c-c5388f0494c5" providerId="AD" clId="Web-{04D8CA78-9BA9-4770-BE6E-8E6F672C526B}" dt="2022-01-18T14:05:20.302" v="1273" actId="20577"/>
          <ac:spMkLst>
            <pc:docMk/>
            <pc:sldMk cId="426996354" sldId="268"/>
            <ac:spMk id="2" creationId="{91926505-743B-4766-800D-DE0D2675FB88}"/>
          </ac:spMkLst>
        </pc:spChg>
        <pc:spChg chg="mod">
          <ac:chgData name="Ishwor Thapa" userId="S::ishwor.thapa@medhavicollege.edu.np::c2740bac-bd45-48ce-bc9c-c5388f0494c5" providerId="AD" clId="Web-{04D8CA78-9BA9-4770-BE6E-8E6F672C526B}" dt="2022-01-18T14:06:00.241" v="1322" actId="20577"/>
          <ac:spMkLst>
            <pc:docMk/>
            <pc:sldMk cId="426996354" sldId="268"/>
            <ac:spMk id="3" creationId="{5CDA7326-E98E-4AD2-A3E4-800BBC2A3195}"/>
          </ac:spMkLst>
        </pc:spChg>
      </pc:sldChg>
      <pc:sldChg chg="addSp delSp modSp new mod setBg">
        <pc:chgData name="Ishwor Thapa" userId="S::ishwor.thapa@medhavicollege.edu.np::c2740bac-bd45-48ce-bc9c-c5388f0494c5" providerId="AD" clId="Web-{04D8CA78-9BA9-4770-BE6E-8E6F672C526B}" dt="2022-01-18T16:38:43.298" v="2204"/>
        <pc:sldMkLst>
          <pc:docMk/>
          <pc:sldMk cId="2054515672" sldId="269"/>
        </pc:sldMkLst>
        <pc:spChg chg="mod">
          <ac:chgData name="Ishwor Thapa" userId="S::ishwor.thapa@medhavicollege.edu.np::c2740bac-bd45-48ce-bc9c-c5388f0494c5" providerId="AD" clId="Web-{04D8CA78-9BA9-4770-BE6E-8E6F672C526B}" dt="2022-01-18T16:36:19.747" v="2184"/>
          <ac:spMkLst>
            <pc:docMk/>
            <pc:sldMk cId="2054515672" sldId="269"/>
            <ac:spMk id="2" creationId="{8FBDD548-4EA4-4C55-971D-723571B15BAC}"/>
          </ac:spMkLst>
        </pc:spChg>
        <pc:spChg chg="add del mod">
          <ac:chgData name="Ishwor Thapa" userId="S::ishwor.thapa@medhavicollege.edu.np::c2740bac-bd45-48ce-bc9c-c5388f0494c5" providerId="AD" clId="Web-{04D8CA78-9BA9-4770-BE6E-8E6F672C526B}" dt="2022-01-18T16:36:19.747" v="2184"/>
          <ac:spMkLst>
            <pc:docMk/>
            <pc:sldMk cId="2054515672" sldId="269"/>
            <ac:spMk id="3" creationId="{EDB758DE-424B-4C50-BDFF-4F82C55FBF00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6:36:19.732" v="2183"/>
          <ac:spMkLst>
            <pc:docMk/>
            <pc:sldMk cId="2054515672" sldId="269"/>
            <ac:spMk id="9" creationId="{BACC6370-2D7E-4714-9D71-7542949D7D5D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6:36:19.732" v="2183"/>
          <ac:spMkLst>
            <pc:docMk/>
            <pc:sldMk cId="2054515672" sldId="269"/>
            <ac:spMk id="11" creationId="{F68B3F68-107C-434F-AA38-110D5EA91B85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6:36:19.732" v="2183"/>
          <ac:spMkLst>
            <pc:docMk/>
            <pc:sldMk cId="2054515672" sldId="269"/>
            <ac:spMk id="13" creationId="{AAD0DBB9-1A4B-4391-81D4-CB19F9AB918A}"/>
          </ac:spMkLst>
        </pc:spChg>
        <pc:spChg chg="add del">
          <ac:chgData name="Ishwor Thapa" userId="S::ishwor.thapa@medhavicollege.edu.np::c2740bac-bd45-48ce-bc9c-c5388f0494c5" providerId="AD" clId="Web-{04D8CA78-9BA9-4770-BE6E-8E6F672C526B}" dt="2022-01-18T16:36:19.732" v="2183"/>
          <ac:spMkLst>
            <pc:docMk/>
            <pc:sldMk cId="2054515672" sldId="269"/>
            <ac:spMk id="15" creationId="{063BBA22-50EA-4C4D-BE05-F1CE4E63AA56}"/>
          </ac:spMkLst>
        </pc:spChg>
        <pc:graphicFrameChg chg="add del">
          <ac:chgData name="Ishwor Thapa" userId="S::ishwor.thapa@medhavicollege.edu.np::c2740bac-bd45-48ce-bc9c-c5388f0494c5" providerId="AD" clId="Web-{04D8CA78-9BA9-4770-BE6E-8E6F672C526B}" dt="2022-01-18T16:36:19.732" v="2183"/>
          <ac:graphicFrameMkLst>
            <pc:docMk/>
            <pc:sldMk cId="2054515672" sldId="269"/>
            <ac:graphicFrameMk id="5" creationId="{36F81CD4-E987-4654-8BCA-FB1B52435C01}"/>
          </ac:graphicFrameMkLst>
        </pc:graphicFrameChg>
        <pc:picChg chg="add">
          <ac:chgData name="Ishwor Thapa" userId="S::ishwor.thapa@medhavicollege.edu.np::c2740bac-bd45-48ce-bc9c-c5388f0494c5" providerId="AD" clId="Web-{04D8CA78-9BA9-4770-BE6E-8E6F672C526B}" dt="2022-01-18T16:36:19.747" v="2184"/>
          <ac:picMkLst>
            <pc:docMk/>
            <pc:sldMk cId="2054515672" sldId="269"/>
            <ac:picMk id="6" creationId="{5F2374FE-696C-4E18-A81A-110B7728FB23}"/>
          </ac:picMkLst>
        </pc:picChg>
        <pc:picChg chg="add mod">
          <ac:chgData name="Ishwor Thapa" userId="S::ishwor.thapa@medhavicollege.edu.np::c2740bac-bd45-48ce-bc9c-c5388f0494c5" providerId="AD" clId="Web-{04D8CA78-9BA9-4770-BE6E-8E6F672C526B}" dt="2022-01-18T16:37:33.765" v="2187" actId="1076"/>
          <ac:picMkLst>
            <pc:docMk/>
            <pc:sldMk cId="2054515672" sldId="269"/>
            <ac:picMk id="19" creationId="{C4C67A46-72B9-4128-A25C-C13207E07077}"/>
          </ac:picMkLst>
        </pc:picChg>
        <pc:picChg chg="add del">
          <ac:chgData name="Ishwor Thapa" userId="S::ishwor.thapa@medhavicollege.edu.np::c2740bac-bd45-48ce-bc9c-c5388f0494c5" providerId="AD" clId="Web-{04D8CA78-9BA9-4770-BE6E-8E6F672C526B}" dt="2022-01-18T16:38:43.298" v="2204"/>
          <ac:picMkLst>
            <pc:docMk/>
            <pc:sldMk cId="2054515672" sldId="269"/>
            <ac:picMk id="20" creationId="{A0A5E128-19EF-492A-82A0-68450D8DA06F}"/>
          </ac:picMkLst>
        </pc:picChg>
        <pc:cxnChg chg="add">
          <ac:chgData name="Ishwor Thapa" userId="S::ishwor.thapa@medhavicollege.edu.np::c2740bac-bd45-48ce-bc9c-c5388f0494c5" providerId="AD" clId="Web-{04D8CA78-9BA9-4770-BE6E-8E6F672C526B}" dt="2022-01-18T16:36:19.747" v="2184"/>
          <ac:cxnSpMkLst>
            <pc:docMk/>
            <pc:sldMk cId="2054515672" sldId="269"/>
            <ac:cxnSpMk id="7" creationId="{A7F400EE-A8A5-48AF-B4D6-291B52C6F0B0}"/>
          </ac:cxnSpMkLst>
        </pc:cxnChg>
      </pc:sldChg>
    </pc:docChg>
  </pc:docChgLst>
  <pc:docChgLst>
    <pc:chgData name="Ishwor Thapa" userId="S::ishwor.thapa@medhavicollege.edu.np::c2740bac-bd45-48ce-bc9c-c5388f0494c5" providerId="AD" clId="Web-{ECF73F40-DB8B-46AC-83D0-0DA34D4C7046}"/>
    <pc:docChg chg="modSld">
      <pc:chgData name="Ishwor Thapa" userId="S::ishwor.thapa@medhavicollege.edu.np::c2740bac-bd45-48ce-bc9c-c5388f0494c5" providerId="AD" clId="Web-{ECF73F40-DB8B-46AC-83D0-0DA34D4C7046}" dt="2022-01-19T01:24:51.797" v="131" actId="20577"/>
      <pc:docMkLst>
        <pc:docMk/>
      </pc:docMkLst>
      <pc:sldChg chg="modSp">
        <pc:chgData name="Ishwor Thapa" userId="S::ishwor.thapa@medhavicollege.edu.np::c2740bac-bd45-48ce-bc9c-c5388f0494c5" providerId="AD" clId="Web-{ECF73F40-DB8B-46AC-83D0-0DA34D4C7046}" dt="2022-01-19T01:22:46.341" v="49" actId="20577"/>
        <pc:sldMkLst>
          <pc:docMk/>
          <pc:sldMk cId="752087785" sldId="257"/>
        </pc:sldMkLst>
        <pc:graphicFrameChg chg="modGraphic">
          <ac:chgData name="Ishwor Thapa" userId="S::ishwor.thapa@medhavicollege.edu.np::c2740bac-bd45-48ce-bc9c-c5388f0494c5" providerId="AD" clId="Web-{ECF73F40-DB8B-46AC-83D0-0DA34D4C7046}" dt="2022-01-19T01:22:46.341" v="49" actId="20577"/>
          <ac:graphicFrameMkLst>
            <pc:docMk/>
            <pc:sldMk cId="752087785" sldId="257"/>
            <ac:graphicFrameMk id="7" creationId="{1172A078-3994-4E7C-872C-1C7B4B6311A4}"/>
          </ac:graphicFrameMkLst>
        </pc:graphicFrameChg>
      </pc:sldChg>
      <pc:sldChg chg="modSp">
        <pc:chgData name="Ishwor Thapa" userId="S::ishwor.thapa@medhavicollege.edu.np::c2740bac-bd45-48ce-bc9c-c5388f0494c5" providerId="AD" clId="Web-{ECF73F40-DB8B-46AC-83D0-0DA34D4C7046}" dt="2022-01-19T01:24:03.124" v="97" actId="20577"/>
        <pc:sldMkLst>
          <pc:docMk/>
          <pc:sldMk cId="4117849770" sldId="258"/>
        </pc:sldMkLst>
        <pc:graphicFrameChg chg="modGraphic">
          <ac:chgData name="Ishwor Thapa" userId="S::ishwor.thapa@medhavicollege.edu.np::c2740bac-bd45-48ce-bc9c-c5388f0494c5" providerId="AD" clId="Web-{ECF73F40-DB8B-46AC-83D0-0DA34D4C7046}" dt="2022-01-19T01:24:03.124" v="97" actId="20577"/>
          <ac:graphicFrameMkLst>
            <pc:docMk/>
            <pc:sldMk cId="4117849770" sldId="258"/>
            <ac:graphicFrameMk id="5" creationId="{842688FE-3900-45A2-954B-01260CC25718}"/>
          </ac:graphicFrameMkLst>
        </pc:graphicFrameChg>
      </pc:sldChg>
      <pc:sldChg chg="modSp">
        <pc:chgData name="Ishwor Thapa" userId="S::ishwor.thapa@medhavicollege.edu.np::c2740bac-bd45-48ce-bc9c-c5388f0494c5" providerId="AD" clId="Web-{ECF73F40-DB8B-46AC-83D0-0DA34D4C7046}" dt="2022-01-19T01:24:51.797" v="131" actId="20577"/>
        <pc:sldMkLst>
          <pc:docMk/>
          <pc:sldMk cId="597321806" sldId="260"/>
        </pc:sldMkLst>
        <pc:graphicFrameChg chg="modGraphic">
          <ac:chgData name="Ishwor Thapa" userId="S::ishwor.thapa@medhavicollege.edu.np::c2740bac-bd45-48ce-bc9c-c5388f0494c5" providerId="AD" clId="Web-{ECF73F40-DB8B-46AC-83D0-0DA34D4C7046}" dt="2022-01-19T01:24:51.797" v="131" actId="20577"/>
          <ac:graphicFrameMkLst>
            <pc:docMk/>
            <pc:sldMk cId="597321806" sldId="260"/>
            <ac:graphicFrameMk id="6" creationId="{8E2504CC-8E17-4445-8080-373ADB5F20F8}"/>
          </ac:graphicFrameMkLst>
        </pc:graphicFrameChg>
      </pc:sldChg>
    </pc:docChg>
  </pc:docChgLst>
  <pc:docChgLst>
    <pc:chgData name="Ishwor Thapa" userId="S::ishwor.thapa@medhavicollege.edu.np::c2740bac-bd45-48ce-bc9c-c5388f0494c5" providerId="AD" clId="Web-{B7585A99-A66F-0395-D3F8-9D02BAAED0A8}"/>
    <pc:docChg chg="addSld delSld modSld">
      <pc:chgData name="Ishwor Thapa" userId="S::ishwor.thapa@medhavicollege.edu.np::c2740bac-bd45-48ce-bc9c-c5388f0494c5" providerId="AD" clId="Web-{B7585A99-A66F-0395-D3F8-9D02BAAED0A8}" dt="2022-01-20T01:22:57.502" v="986"/>
      <pc:docMkLst>
        <pc:docMk/>
      </pc:docMkLst>
      <pc:sldChg chg="addSp delSp modSp mod setBg">
        <pc:chgData name="Ishwor Thapa" userId="S::ishwor.thapa@medhavicollege.edu.np::c2740bac-bd45-48ce-bc9c-c5388f0494c5" providerId="AD" clId="Web-{B7585A99-A66F-0395-D3F8-9D02BAAED0A8}" dt="2022-01-19T16:45:47.661" v="720"/>
        <pc:sldMkLst>
          <pc:docMk/>
          <pc:sldMk cId="3477797506" sldId="272"/>
        </pc:sldMkLst>
        <pc:spChg chg="mod">
          <ac:chgData name="Ishwor Thapa" userId="S::ishwor.thapa@medhavicollege.edu.np::c2740bac-bd45-48ce-bc9c-c5388f0494c5" providerId="AD" clId="Web-{B7585A99-A66F-0395-D3F8-9D02BAAED0A8}" dt="2022-01-19T16:45:47.661" v="720"/>
          <ac:spMkLst>
            <pc:docMk/>
            <pc:sldMk cId="3477797506" sldId="272"/>
            <ac:spMk id="2" creationId="{30D62401-37C0-4843-91EB-5302796914A8}"/>
          </ac:spMkLst>
        </pc:spChg>
        <pc:spChg chg="mod">
          <ac:chgData name="Ishwor Thapa" userId="S::ishwor.thapa@medhavicollege.edu.np::c2740bac-bd45-48ce-bc9c-c5388f0494c5" providerId="AD" clId="Web-{B7585A99-A66F-0395-D3F8-9D02BAAED0A8}" dt="2022-01-19T16:45:47.661" v="720"/>
          <ac:spMkLst>
            <pc:docMk/>
            <pc:sldMk cId="3477797506" sldId="272"/>
            <ac:spMk id="3" creationId="{B69962A3-A252-46EC-B8D8-AB8A76768B87}"/>
          </ac:spMkLst>
        </pc:spChg>
        <pc:spChg chg="add">
          <ac:chgData name="Ishwor Thapa" userId="S::ishwor.thapa@medhavicollege.edu.np::c2740bac-bd45-48ce-bc9c-c5388f0494c5" providerId="AD" clId="Web-{B7585A99-A66F-0395-D3F8-9D02BAAED0A8}" dt="2022-01-19T16:45:47.661" v="720"/>
          <ac:spMkLst>
            <pc:docMk/>
            <pc:sldMk cId="3477797506" sldId="272"/>
            <ac:spMk id="10" creationId="{73DE2CFE-42F2-48F0-8706-5264E012B10C}"/>
          </ac:spMkLst>
        </pc:spChg>
        <pc:picChg chg="add del mod">
          <ac:chgData name="Ishwor Thapa" userId="S::ishwor.thapa@medhavicollege.edu.np::c2740bac-bd45-48ce-bc9c-c5388f0494c5" providerId="AD" clId="Web-{B7585A99-A66F-0395-D3F8-9D02BAAED0A8}" dt="2022-01-19T16:22:49.802" v="156"/>
          <ac:picMkLst>
            <pc:docMk/>
            <pc:sldMk cId="3477797506" sldId="272"/>
            <ac:picMk id="4" creationId="{DCB069B1-BFDC-4062-BDC0-3DCC1873BB4A}"/>
          </ac:picMkLst>
        </pc:picChg>
        <pc:picChg chg="add mod">
          <ac:chgData name="Ishwor Thapa" userId="S::ishwor.thapa@medhavicollege.edu.np::c2740bac-bd45-48ce-bc9c-c5388f0494c5" providerId="AD" clId="Web-{B7585A99-A66F-0395-D3F8-9D02BAAED0A8}" dt="2022-01-19T16:45:47.661" v="720"/>
          <ac:picMkLst>
            <pc:docMk/>
            <pc:sldMk cId="3477797506" sldId="272"/>
            <ac:picMk id="5" creationId="{4E82EF4A-2220-41CA-8B19-A30A49999AA1}"/>
          </ac:picMkLst>
        </pc:picChg>
      </pc:sldChg>
      <pc:sldChg chg="addSp delSp modSp new mod setBg">
        <pc:chgData name="Ishwor Thapa" userId="S::ishwor.thapa@medhavicollege.edu.np::c2740bac-bd45-48ce-bc9c-c5388f0494c5" providerId="AD" clId="Web-{B7585A99-A66F-0395-D3F8-9D02BAAED0A8}" dt="2022-01-20T01:10:56.432" v="727"/>
        <pc:sldMkLst>
          <pc:docMk/>
          <pc:sldMk cId="1940888478" sldId="273"/>
        </pc:sldMkLst>
        <pc:spChg chg="mod">
          <ac:chgData name="Ishwor Thapa" userId="S::ishwor.thapa@medhavicollege.edu.np::c2740bac-bd45-48ce-bc9c-c5388f0494c5" providerId="AD" clId="Web-{B7585A99-A66F-0395-D3F8-9D02BAAED0A8}" dt="2022-01-20T01:10:56.432" v="727"/>
          <ac:spMkLst>
            <pc:docMk/>
            <pc:sldMk cId="1940888478" sldId="273"/>
            <ac:spMk id="2" creationId="{D1B42A26-861A-44EB-8E43-6C5503031A8C}"/>
          </ac:spMkLst>
        </pc:spChg>
        <pc:spChg chg="del mod">
          <ac:chgData name="Ishwor Thapa" userId="S::ishwor.thapa@medhavicollege.edu.np::c2740bac-bd45-48ce-bc9c-c5388f0494c5" providerId="AD" clId="Web-{B7585A99-A66F-0395-D3F8-9D02BAAED0A8}" dt="2022-01-20T01:10:56.432" v="727"/>
          <ac:spMkLst>
            <pc:docMk/>
            <pc:sldMk cId="1940888478" sldId="273"/>
            <ac:spMk id="3" creationId="{4B2D6544-CA38-4C8D-9674-7350D30B42FD}"/>
          </ac:spMkLst>
        </pc:spChg>
        <pc:graphicFrameChg chg="add">
          <ac:chgData name="Ishwor Thapa" userId="S::ishwor.thapa@medhavicollege.edu.np::c2740bac-bd45-48ce-bc9c-c5388f0494c5" providerId="AD" clId="Web-{B7585A99-A66F-0395-D3F8-9D02BAAED0A8}" dt="2022-01-20T01:10:56.432" v="727"/>
          <ac:graphicFrameMkLst>
            <pc:docMk/>
            <pc:sldMk cId="1940888478" sldId="273"/>
            <ac:graphicFrameMk id="5" creationId="{9C14432D-27D0-468F-9830-AA01D1CDA295}"/>
          </ac:graphicFrameMkLst>
        </pc:graphicFrameChg>
      </pc:sldChg>
      <pc:sldChg chg="addSp delSp modSp new mod setBg">
        <pc:chgData name="Ishwor Thapa" userId="S::ishwor.thapa@medhavicollege.edu.np::c2740bac-bd45-48ce-bc9c-c5388f0494c5" providerId="AD" clId="Web-{B7585A99-A66F-0395-D3F8-9D02BAAED0A8}" dt="2022-01-20T01:11:06.448" v="728"/>
        <pc:sldMkLst>
          <pc:docMk/>
          <pc:sldMk cId="996258816" sldId="274"/>
        </pc:sldMkLst>
        <pc:spChg chg="mod">
          <ac:chgData name="Ishwor Thapa" userId="S::ishwor.thapa@medhavicollege.edu.np::c2740bac-bd45-48ce-bc9c-c5388f0494c5" providerId="AD" clId="Web-{B7585A99-A66F-0395-D3F8-9D02BAAED0A8}" dt="2022-01-20T01:11:06.448" v="728"/>
          <ac:spMkLst>
            <pc:docMk/>
            <pc:sldMk cId="996258816" sldId="274"/>
            <ac:spMk id="2" creationId="{D0BA9AA3-DB7C-4F17-844E-41DA30E1B25C}"/>
          </ac:spMkLst>
        </pc:spChg>
        <pc:spChg chg="del mod">
          <ac:chgData name="Ishwor Thapa" userId="S::ishwor.thapa@medhavicollege.edu.np::c2740bac-bd45-48ce-bc9c-c5388f0494c5" providerId="AD" clId="Web-{B7585A99-A66F-0395-D3F8-9D02BAAED0A8}" dt="2022-01-20T01:11:06.448" v="728"/>
          <ac:spMkLst>
            <pc:docMk/>
            <pc:sldMk cId="996258816" sldId="274"/>
            <ac:spMk id="3" creationId="{0D7B7161-4383-4BAD-A38A-82F58785900D}"/>
          </ac:spMkLst>
        </pc:spChg>
        <pc:graphicFrameChg chg="add">
          <ac:chgData name="Ishwor Thapa" userId="S::ishwor.thapa@medhavicollege.edu.np::c2740bac-bd45-48ce-bc9c-c5388f0494c5" providerId="AD" clId="Web-{B7585A99-A66F-0395-D3F8-9D02BAAED0A8}" dt="2022-01-20T01:11:06.448" v="728"/>
          <ac:graphicFrameMkLst>
            <pc:docMk/>
            <pc:sldMk cId="996258816" sldId="274"/>
            <ac:graphicFrameMk id="5" creationId="{E866F373-DA74-490F-AB56-C92D5844ABE7}"/>
          </ac:graphicFrameMkLst>
        </pc:graphicFrameChg>
      </pc:sldChg>
      <pc:sldChg chg="addSp delSp modSp add mod replId setBg">
        <pc:chgData name="Ishwor Thapa" userId="S::ishwor.thapa@medhavicollege.edu.np::c2740bac-bd45-48ce-bc9c-c5388f0494c5" providerId="AD" clId="Web-{B7585A99-A66F-0395-D3F8-9D02BAAED0A8}" dt="2022-01-20T01:15:13.814" v="925" actId="20577"/>
        <pc:sldMkLst>
          <pc:docMk/>
          <pc:sldMk cId="3987593040" sldId="275"/>
        </pc:sldMkLst>
        <pc:spChg chg="mod">
          <ac:chgData name="Ishwor Thapa" userId="S::ishwor.thapa@medhavicollege.edu.np::c2740bac-bd45-48ce-bc9c-c5388f0494c5" providerId="AD" clId="Web-{B7585A99-A66F-0395-D3F8-9D02BAAED0A8}" dt="2022-01-20T01:11:20.449" v="731"/>
          <ac:spMkLst>
            <pc:docMk/>
            <pc:sldMk cId="3987593040" sldId="275"/>
            <ac:spMk id="2" creationId="{D0BA9AA3-DB7C-4F17-844E-41DA30E1B25C}"/>
          </ac:spMkLst>
        </pc:spChg>
        <pc:spChg chg="add del">
          <ac:chgData name="Ishwor Thapa" userId="S::ishwor.thapa@medhavicollege.edu.np::c2740bac-bd45-48ce-bc9c-c5388f0494c5" providerId="AD" clId="Web-{B7585A99-A66F-0395-D3F8-9D02BAAED0A8}" dt="2022-01-20T01:11:20.449" v="731"/>
          <ac:spMkLst>
            <pc:docMk/>
            <pc:sldMk cId="3987593040" sldId="275"/>
            <ac:spMk id="3" creationId="{0D7B7161-4383-4BAD-A38A-82F58785900D}"/>
          </ac:spMkLst>
        </pc:spChg>
        <pc:spChg chg="add del">
          <ac:chgData name="Ishwor Thapa" userId="S::ishwor.thapa@medhavicollege.edu.np::c2740bac-bd45-48ce-bc9c-c5388f0494c5" providerId="AD" clId="Web-{B7585A99-A66F-0395-D3F8-9D02BAAED0A8}" dt="2022-01-20T01:11:20.417" v="730"/>
          <ac:spMkLst>
            <pc:docMk/>
            <pc:sldMk cId="3987593040" sldId="275"/>
            <ac:spMk id="9" creationId="{5D84EFE8-C53A-44C4-B289-D1B42CF690B8}"/>
          </ac:spMkLst>
        </pc:spChg>
        <pc:graphicFrameChg chg="add del">
          <ac:chgData name="Ishwor Thapa" userId="S::ishwor.thapa@medhavicollege.edu.np::c2740bac-bd45-48ce-bc9c-c5388f0494c5" providerId="AD" clId="Web-{B7585A99-A66F-0395-D3F8-9D02BAAED0A8}" dt="2022-01-20T01:11:20.417" v="730"/>
          <ac:graphicFrameMkLst>
            <pc:docMk/>
            <pc:sldMk cId="3987593040" sldId="275"/>
            <ac:graphicFrameMk id="5" creationId="{CF930425-D31A-4614-B611-897E3E636693}"/>
          </ac:graphicFrameMkLst>
        </pc:graphicFrameChg>
        <pc:graphicFrameChg chg="add modGraphic">
          <ac:chgData name="Ishwor Thapa" userId="S::ishwor.thapa@medhavicollege.edu.np::c2740bac-bd45-48ce-bc9c-c5388f0494c5" providerId="AD" clId="Web-{B7585A99-A66F-0395-D3F8-9D02BAAED0A8}" dt="2022-01-20T01:15:13.814" v="925" actId="20577"/>
          <ac:graphicFrameMkLst>
            <pc:docMk/>
            <pc:sldMk cId="3987593040" sldId="275"/>
            <ac:graphicFrameMk id="6" creationId="{2A6699A3-FCBB-4419-96CB-DD55D88D05B0}"/>
          </ac:graphicFrameMkLst>
        </pc:graphicFrameChg>
      </pc:sldChg>
      <pc:sldChg chg="modSp new del">
        <pc:chgData name="Ishwor Thapa" userId="S::ishwor.thapa@medhavicollege.edu.np::c2740bac-bd45-48ce-bc9c-c5388f0494c5" providerId="AD" clId="Web-{B7585A99-A66F-0395-D3F8-9D02BAAED0A8}" dt="2022-01-20T01:20:05.714" v="960"/>
        <pc:sldMkLst>
          <pc:docMk/>
          <pc:sldMk cId="2375435678" sldId="276"/>
        </pc:sldMkLst>
        <pc:spChg chg="mod">
          <ac:chgData name="Ishwor Thapa" userId="S::ishwor.thapa@medhavicollege.edu.np::c2740bac-bd45-48ce-bc9c-c5388f0494c5" providerId="AD" clId="Web-{B7585A99-A66F-0395-D3F8-9D02BAAED0A8}" dt="2022-01-20T01:20:02.980" v="958" actId="20577"/>
          <ac:spMkLst>
            <pc:docMk/>
            <pc:sldMk cId="2375435678" sldId="276"/>
            <ac:spMk id="2" creationId="{D45C6F5A-8ADC-472F-BF9F-1B9E197CE99C}"/>
          </ac:spMkLst>
        </pc:spChg>
        <pc:spChg chg="mod">
          <ac:chgData name="Ishwor Thapa" userId="S::ishwor.thapa@medhavicollege.edu.np::c2740bac-bd45-48ce-bc9c-c5388f0494c5" providerId="AD" clId="Web-{B7585A99-A66F-0395-D3F8-9D02BAAED0A8}" dt="2022-01-20T01:19:58.824" v="957" actId="20577"/>
          <ac:spMkLst>
            <pc:docMk/>
            <pc:sldMk cId="2375435678" sldId="276"/>
            <ac:spMk id="3" creationId="{75030389-DB41-4063-9874-C4908ECD946B}"/>
          </ac:spMkLst>
        </pc:spChg>
      </pc:sldChg>
      <pc:sldChg chg="addSp delSp modSp new del">
        <pc:chgData name="Ishwor Thapa" userId="S::ishwor.thapa@medhavicollege.edu.np::c2740bac-bd45-48ce-bc9c-c5388f0494c5" providerId="AD" clId="Web-{B7585A99-A66F-0395-D3F8-9D02BAAED0A8}" dt="2022-01-20T01:20:04.105" v="959"/>
        <pc:sldMkLst>
          <pc:docMk/>
          <pc:sldMk cId="480376994" sldId="277"/>
        </pc:sldMkLst>
        <pc:spChg chg="del">
          <ac:chgData name="Ishwor Thapa" userId="S::ishwor.thapa@medhavicollege.edu.np::c2740bac-bd45-48ce-bc9c-c5388f0494c5" providerId="AD" clId="Web-{B7585A99-A66F-0395-D3F8-9D02BAAED0A8}" dt="2022-01-19T16:44:37.472" v="665"/>
          <ac:spMkLst>
            <pc:docMk/>
            <pc:sldMk cId="480376994" sldId="277"/>
            <ac:spMk id="2" creationId="{45E0627B-4CF7-48A9-8059-5A2D5F2F104A}"/>
          </ac:spMkLst>
        </pc:spChg>
        <pc:spChg chg="del">
          <ac:chgData name="Ishwor Thapa" userId="S::ishwor.thapa@medhavicollege.edu.np::c2740bac-bd45-48ce-bc9c-c5388f0494c5" providerId="AD" clId="Web-{B7585A99-A66F-0395-D3F8-9D02BAAED0A8}" dt="2022-01-19T16:44:26.988" v="663"/>
          <ac:spMkLst>
            <pc:docMk/>
            <pc:sldMk cId="480376994" sldId="277"/>
            <ac:spMk id="3" creationId="{D6C93521-98F8-46B4-9333-1C7372A383CF}"/>
          </ac:spMkLst>
        </pc:spChg>
        <pc:graphicFrameChg chg="add mod ord modGraphic">
          <ac:chgData name="Ishwor Thapa" userId="S::ishwor.thapa@medhavicollege.edu.np::c2740bac-bd45-48ce-bc9c-c5388f0494c5" providerId="AD" clId="Web-{B7585A99-A66F-0395-D3F8-9D02BAAED0A8}" dt="2022-01-20T01:18:23.868" v="955"/>
          <ac:graphicFrameMkLst>
            <pc:docMk/>
            <pc:sldMk cId="480376994" sldId="277"/>
            <ac:graphicFrameMk id="5" creationId="{4B78C9F1-944C-4B83-B4EF-64BF3414E594}"/>
          </ac:graphicFrameMkLst>
        </pc:graphicFrameChg>
      </pc:sldChg>
      <pc:sldChg chg="addSp delSp modSp new">
        <pc:chgData name="Ishwor Thapa" userId="S::ishwor.thapa@medhavicollege.edu.np::c2740bac-bd45-48ce-bc9c-c5388f0494c5" providerId="AD" clId="Web-{B7585A99-A66F-0395-D3F8-9D02BAAED0A8}" dt="2022-01-20T01:17:30.848" v="951"/>
        <pc:sldMkLst>
          <pc:docMk/>
          <pc:sldMk cId="1667540636" sldId="278"/>
        </pc:sldMkLst>
        <pc:spChg chg="mod">
          <ac:chgData name="Ishwor Thapa" userId="S::ishwor.thapa@medhavicollege.edu.np::c2740bac-bd45-48ce-bc9c-c5388f0494c5" providerId="AD" clId="Web-{B7585A99-A66F-0395-D3F8-9D02BAAED0A8}" dt="2022-01-20T01:15:36.705" v="945" actId="20577"/>
          <ac:spMkLst>
            <pc:docMk/>
            <pc:sldMk cId="1667540636" sldId="278"/>
            <ac:spMk id="2" creationId="{3CAD3677-E9E3-469F-A7CB-A7E97C0BB941}"/>
          </ac:spMkLst>
        </pc:spChg>
        <pc:spChg chg="del">
          <ac:chgData name="Ishwor Thapa" userId="S::ishwor.thapa@medhavicollege.edu.np::c2740bac-bd45-48ce-bc9c-c5388f0494c5" providerId="AD" clId="Web-{B7585A99-A66F-0395-D3F8-9D02BAAED0A8}" dt="2022-01-20T01:15:24.220" v="927"/>
          <ac:spMkLst>
            <pc:docMk/>
            <pc:sldMk cId="1667540636" sldId="278"/>
            <ac:spMk id="3" creationId="{151031D0-DF2C-42EE-B427-346D0106D04D}"/>
          </ac:spMkLst>
        </pc:spChg>
        <pc:picChg chg="add mod ord">
          <ac:chgData name="Ishwor Thapa" userId="S::ishwor.thapa@medhavicollege.edu.np::c2740bac-bd45-48ce-bc9c-c5388f0494c5" providerId="AD" clId="Web-{B7585A99-A66F-0395-D3F8-9D02BAAED0A8}" dt="2022-01-20T01:15:24.220" v="927"/>
          <ac:picMkLst>
            <pc:docMk/>
            <pc:sldMk cId="1667540636" sldId="278"/>
            <ac:picMk id="4" creationId="{B8E38046-1A38-46DF-8026-578145EEDA57}"/>
          </ac:picMkLst>
        </pc:picChg>
        <pc:picChg chg="add del mod">
          <ac:chgData name="Ishwor Thapa" userId="S::ishwor.thapa@medhavicollege.edu.np::c2740bac-bd45-48ce-bc9c-c5388f0494c5" providerId="AD" clId="Web-{B7585A99-A66F-0395-D3F8-9D02BAAED0A8}" dt="2022-01-20T01:17:30.848" v="951"/>
          <ac:picMkLst>
            <pc:docMk/>
            <pc:sldMk cId="1667540636" sldId="278"/>
            <ac:picMk id="5" creationId="{568E80C4-8B37-4CE9-8F1E-F9A2D72862D7}"/>
          </ac:picMkLst>
        </pc:picChg>
      </pc:sldChg>
      <pc:sldChg chg="addSp delSp modSp new mod setBg">
        <pc:chgData name="Ishwor Thapa" userId="S::ishwor.thapa@medhavicollege.edu.np::c2740bac-bd45-48ce-bc9c-c5388f0494c5" providerId="AD" clId="Web-{B7585A99-A66F-0395-D3F8-9D02BAAED0A8}" dt="2022-01-20T01:22:57.502" v="986"/>
        <pc:sldMkLst>
          <pc:docMk/>
          <pc:sldMk cId="3153289278" sldId="279"/>
        </pc:sldMkLst>
        <pc:spChg chg="mod ord">
          <ac:chgData name="Ishwor Thapa" userId="S::ishwor.thapa@medhavicollege.edu.np::c2740bac-bd45-48ce-bc9c-c5388f0494c5" providerId="AD" clId="Web-{B7585A99-A66F-0395-D3F8-9D02BAAED0A8}" dt="2022-01-20T01:22:57.502" v="986"/>
          <ac:spMkLst>
            <pc:docMk/>
            <pc:sldMk cId="3153289278" sldId="279"/>
            <ac:spMk id="2" creationId="{FB04A8D5-98B6-475E-B189-3A76CFB014D8}"/>
          </ac:spMkLst>
        </pc:spChg>
        <pc:spChg chg="del">
          <ac:chgData name="Ishwor Thapa" userId="S::ishwor.thapa@medhavicollege.edu.np::c2740bac-bd45-48ce-bc9c-c5388f0494c5" providerId="AD" clId="Web-{B7585A99-A66F-0395-D3F8-9D02BAAED0A8}" dt="2022-01-20T01:22:25.017" v="962"/>
          <ac:spMkLst>
            <pc:docMk/>
            <pc:sldMk cId="3153289278" sldId="279"/>
            <ac:spMk id="3" creationId="{2D39EBD1-ACB5-43A9-B501-97B5F83D8831}"/>
          </ac:spMkLst>
        </pc:spChg>
        <pc:spChg chg="add">
          <ac:chgData name="Ishwor Thapa" userId="S::ishwor.thapa@medhavicollege.edu.np::c2740bac-bd45-48ce-bc9c-c5388f0494c5" providerId="AD" clId="Web-{B7585A99-A66F-0395-D3F8-9D02BAAED0A8}" dt="2022-01-20T01:22:57.502" v="986"/>
          <ac:spMkLst>
            <pc:docMk/>
            <pc:sldMk cId="3153289278" sldId="279"/>
            <ac:spMk id="6" creationId="{16C5FA50-8D52-4617-AF91-5C7B1C8352F1}"/>
          </ac:spMkLst>
        </pc:spChg>
        <pc:spChg chg="add">
          <ac:chgData name="Ishwor Thapa" userId="S::ishwor.thapa@medhavicollege.edu.np::c2740bac-bd45-48ce-bc9c-c5388f0494c5" providerId="AD" clId="Web-{B7585A99-A66F-0395-D3F8-9D02BAAED0A8}" dt="2022-01-20T01:22:57.502" v="986"/>
          <ac:spMkLst>
            <pc:docMk/>
            <pc:sldMk cId="3153289278" sldId="279"/>
            <ac:spMk id="7" creationId="{E223798C-12AD-4B0C-A50C-D676347D67CF}"/>
          </ac:spMkLst>
        </pc:spChg>
        <pc:spChg chg="add del">
          <ac:chgData name="Ishwor Thapa" userId="S::ishwor.thapa@medhavicollege.edu.np::c2740bac-bd45-48ce-bc9c-c5388f0494c5" providerId="AD" clId="Web-{B7585A99-A66F-0395-D3F8-9D02BAAED0A8}" dt="2022-01-20T01:22:57.502" v="985"/>
          <ac:spMkLst>
            <pc:docMk/>
            <pc:sldMk cId="3153289278" sldId="279"/>
            <ac:spMk id="9" creationId="{37C89E4B-3C9F-44B9-8B86-D9E3D112D8EC}"/>
          </ac:spMkLst>
        </pc:spChg>
        <pc:picChg chg="add mod ord">
          <ac:chgData name="Ishwor Thapa" userId="S::ishwor.thapa@medhavicollege.edu.np::c2740bac-bd45-48ce-bc9c-c5388f0494c5" providerId="AD" clId="Web-{B7585A99-A66F-0395-D3F8-9D02BAAED0A8}" dt="2022-01-20T01:22:57.502" v="986"/>
          <ac:picMkLst>
            <pc:docMk/>
            <pc:sldMk cId="3153289278" sldId="279"/>
            <ac:picMk id="4" creationId="{77ABBD6F-B48D-43CE-82C1-C502DF4CC98C}"/>
          </ac:picMkLst>
        </pc:picChg>
        <pc:cxnChg chg="add del">
          <ac:chgData name="Ishwor Thapa" userId="S::ishwor.thapa@medhavicollege.edu.np::c2740bac-bd45-48ce-bc9c-c5388f0494c5" providerId="AD" clId="Web-{B7585A99-A66F-0395-D3F8-9D02BAAED0A8}" dt="2022-01-20T01:22:57.502" v="985"/>
          <ac:cxnSpMkLst>
            <pc:docMk/>
            <pc:sldMk cId="3153289278" sldId="279"/>
            <ac:cxnSpMk id="11" creationId="{AA2EAA10-076F-46BD-8F0F-B9A2FB77A85C}"/>
          </ac:cxnSpMkLst>
        </pc:cxnChg>
        <pc:cxnChg chg="add del">
          <ac:chgData name="Ishwor Thapa" userId="S::ishwor.thapa@medhavicollege.edu.np::c2740bac-bd45-48ce-bc9c-c5388f0494c5" providerId="AD" clId="Web-{B7585A99-A66F-0395-D3F8-9D02BAAED0A8}" dt="2022-01-20T01:22:57.502" v="985"/>
          <ac:cxnSpMkLst>
            <pc:docMk/>
            <pc:sldMk cId="3153289278" sldId="279"/>
            <ac:cxnSpMk id="13" creationId="{D891E407-403B-4764-86C9-33A56D3BCAA3}"/>
          </ac:cxnSpMkLst>
        </pc:cxnChg>
      </pc:sldChg>
    </pc:docChg>
  </pc:docChgLst>
  <pc:docChgLst>
    <pc:chgData name="Ishwor Thapa" userId="S::ishwor.thapa@medhavicollege.edu.np::c2740bac-bd45-48ce-bc9c-c5388f0494c5" providerId="AD" clId="Web-{3C245FE7-1F87-148D-0F57-A72FC7F160FF}"/>
    <pc:docChg chg="addSld delSld modSld">
      <pc:chgData name="Ishwor Thapa" userId="S::ishwor.thapa@medhavicollege.edu.np::c2740bac-bd45-48ce-bc9c-c5388f0494c5" providerId="AD" clId="Web-{3C245FE7-1F87-148D-0F57-A72FC7F160FF}" dt="2022-01-19T16:00:32.976" v="108"/>
      <pc:docMkLst>
        <pc:docMk/>
      </pc:docMkLst>
      <pc:sldChg chg="addSp delSp modSp">
        <pc:chgData name="Ishwor Thapa" userId="S::ishwor.thapa@medhavicollege.edu.np::c2740bac-bd45-48ce-bc9c-c5388f0494c5" providerId="AD" clId="Web-{3C245FE7-1F87-148D-0F57-A72FC7F160FF}" dt="2022-01-19T15:59:53.772" v="107"/>
        <pc:sldMkLst>
          <pc:docMk/>
          <pc:sldMk cId="2054515672" sldId="269"/>
        </pc:sldMkLst>
        <pc:spChg chg="mod">
          <ac:chgData name="Ishwor Thapa" userId="S::ishwor.thapa@medhavicollege.edu.np::c2740bac-bd45-48ce-bc9c-c5388f0494c5" providerId="AD" clId="Web-{3C245FE7-1F87-148D-0F57-A72FC7F160FF}" dt="2022-01-19T15:59:38.491" v="99" actId="20577"/>
          <ac:spMkLst>
            <pc:docMk/>
            <pc:sldMk cId="2054515672" sldId="269"/>
            <ac:spMk id="3" creationId="{EDB758DE-424B-4C50-BDFF-4F82C55FBF00}"/>
          </ac:spMkLst>
        </pc:spChg>
        <pc:inkChg chg="add del">
          <ac:chgData name="Ishwor Thapa" userId="S::ishwor.thapa@medhavicollege.edu.np::c2740bac-bd45-48ce-bc9c-c5388f0494c5" providerId="AD" clId="Web-{3C245FE7-1F87-148D-0F57-A72FC7F160FF}" dt="2022-01-19T15:59:53.772" v="107"/>
          <ac:inkMkLst>
            <pc:docMk/>
            <pc:sldMk cId="2054515672" sldId="269"/>
            <ac:inkMk id="4" creationId="{3D201C4E-B836-423E-BF58-7A3E39598F1A}"/>
          </ac:inkMkLst>
        </pc:inkChg>
        <pc:inkChg chg="add del">
          <ac:chgData name="Ishwor Thapa" userId="S::ishwor.thapa@medhavicollege.edu.np::c2740bac-bd45-48ce-bc9c-c5388f0494c5" providerId="AD" clId="Web-{3C245FE7-1F87-148D-0F57-A72FC7F160FF}" dt="2022-01-19T15:59:53.772" v="106"/>
          <ac:inkMkLst>
            <pc:docMk/>
            <pc:sldMk cId="2054515672" sldId="269"/>
            <ac:inkMk id="5" creationId="{8ADB299A-4120-4681-BDB2-D52AA0CB7F7B}"/>
          </ac:inkMkLst>
        </pc:inkChg>
        <pc:inkChg chg="add del">
          <ac:chgData name="Ishwor Thapa" userId="S::ishwor.thapa@medhavicollege.edu.np::c2740bac-bd45-48ce-bc9c-c5388f0494c5" providerId="AD" clId="Web-{3C245FE7-1F87-148D-0F57-A72FC7F160FF}" dt="2022-01-19T15:59:53.772" v="105"/>
          <ac:inkMkLst>
            <pc:docMk/>
            <pc:sldMk cId="2054515672" sldId="269"/>
            <ac:inkMk id="8" creationId="{394C6EE8-1432-4D37-BE6F-ED54A46768D0}"/>
          </ac:inkMkLst>
        </pc:inkChg>
        <pc:inkChg chg="add del">
          <ac:chgData name="Ishwor Thapa" userId="S::ishwor.thapa@medhavicollege.edu.np::c2740bac-bd45-48ce-bc9c-c5388f0494c5" providerId="AD" clId="Web-{3C245FE7-1F87-148D-0F57-A72FC7F160FF}" dt="2022-01-19T15:59:53.772" v="104"/>
          <ac:inkMkLst>
            <pc:docMk/>
            <pc:sldMk cId="2054515672" sldId="269"/>
            <ac:inkMk id="9" creationId="{0C807512-9FAD-4CE6-8EF3-5C73C8ADA2FB}"/>
          </ac:inkMkLst>
        </pc:inkChg>
      </pc:sldChg>
      <pc:sldChg chg="modSp new del">
        <pc:chgData name="Ishwor Thapa" userId="S::ishwor.thapa@medhavicollege.edu.np::c2740bac-bd45-48ce-bc9c-c5388f0494c5" providerId="AD" clId="Web-{3C245FE7-1F87-148D-0F57-A72FC7F160FF}" dt="2022-01-19T15:55:34.798" v="3"/>
        <pc:sldMkLst>
          <pc:docMk/>
          <pc:sldMk cId="3890104224" sldId="270"/>
        </pc:sldMkLst>
        <pc:spChg chg="mod">
          <ac:chgData name="Ishwor Thapa" userId="S::ishwor.thapa@medhavicollege.edu.np::c2740bac-bd45-48ce-bc9c-c5388f0494c5" providerId="AD" clId="Web-{3C245FE7-1F87-148D-0F57-A72FC7F160FF}" dt="2022-01-19T15:55:29.439" v="1" actId="20577"/>
          <ac:spMkLst>
            <pc:docMk/>
            <pc:sldMk cId="3890104224" sldId="270"/>
            <ac:spMk id="2" creationId="{F51D1953-2437-4A20-AB26-C7D36C658A5D}"/>
          </ac:spMkLst>
        </pc:spChg>
      </pc:sldChg>
      <pc:sldChg chg="modSp add replId">
        <pc:chgData name="Ishwor Thapa" userId="S::ishwor.thapa@medhavicollege.edu.np::c2740bac-bd45-48ce-bc9c-c5388f0494c5" providerId="AD" clId="Web-{3C245FE7-1F87-148D-0F57-A72FC7F160FF}" dt="2022-01-19T15:57:29.379" v="77" actId="20577"/>
        <pc:sldMkLst>
          <pc:docMk/>
          <pc:sldMk cId="3985129449" sldId="271"/>
        </pc:sldMkLst>
        <pc:graphicFrameChg chg="modGraphic">
          <ac:chgData name="Ishwor Thapa" userId="S::ishwor.thapa@medhavicollege.edu.np::c2740bac-bd45-48ce-bc9c-c5388f0494c5" providerId="AD" clId="Web-{3C245FE7-1F87-148D-0F57-A72FC7F160FF}" dt="2022-01-19T15:57:29.379" v="77" actId="20577"/>
          <ac:graphicFrameMkLst>
            <pc:docMk/>
            <pc:sldMk cId="3985129449" sldId="271"/>
            <ac:graphicFrameMk id="7" creationId="{1172A078-3994-4E7C-872C-1C7B4B6311A4}"/>
          </ac:graphicFrameMkLst>
        </pc:graphicFrameChg>
      </pc:sldChg>
      <pc:sldChg chg="new">
        <pc:chgData name="Ishwor Thapa" userId="S::ishwor.thapa@medhavicollege.edu.np::c2740bac-bd45-48ce-bc9c-c5388f0494c5" providerId="AD" clId="Web-{3C245FE7-1F87-148D-0F57-A72FC7F160FF}" dt="2022-01-19T16:00:32.976" v="108"/>
        <pc:sldMkLst>
          <pc:docMk/>
          <pc:sldMk cId="3477797506" sldId="272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3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3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F5AB07-1AC0-48E8-AC92-526336121447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DDAA87-D398-48FB-A7A4-6EF8B9864011}">
      <dgm:prSet/>
      <dgm:spPr/>
      <dgm:t>
        <a:bodyPr/>
        <a:lstStyle/>
        <a:p>
          <a:r>
            <a:rPr lang="en-US" dirty="0"/>
            <a:t>Managed Service Providers</a:t>
          </a:r>
        </a:p>
      </dgm:t>
    </dgm:pt>
    <dgm:pt modelId="{14B6E293-8644-4393-A98B-A229413077B3}" type="parTrans" cxnId="{4874CA34-D620-401D-A369-470EF2A39F93}">
      <dgm:prSet/>
      <dgm:spPr/>
      <dgm:t>
        <a:bodyPr/>
        <a:lstStyle/>
        <a:p>
          <a:endParaRPr lang="en-US"/>
        </a:p>
      </dgm:t>
    </dgm:pt>
    <dgm:pt modelId="{49D53FB9-F816-4C4C-B52C-FD8261F6EA8B}" type="sibTrans" cxnId="{4874CA34-D620-401D-A369-470EF2A39F93}">
      <dgm:prSet/>
      <dgm:spPr/>
      <dgm:t>
        <a:bodyPr/>
        <a:lstStyle/>
        <a:p>
          <a:endParaRPr lang="en-US"/>
        </a:p>
      </dgm:t>
    </dgm:pt>
    <dgm:pt modelId="{394FEC18-FC5E-4337-ABAC-A9C27398C6E7}">
      <dgm:prSet/>
      <dgm:spPr/>
      <dgm:t>
        <a:bodyPr/>
        <a:lstStyle/>
        <a:p>
          <a:r>
            <a:rPr lang="en-US" dirty="0"/>
            <a:t>Cloud Service Providers</a:t>
          </a:r>
        </a:p>
      </dgm:t>
    </dgm:pt>
    <dgm:pt modelId="{4F01E342-2220-45BF-A900-5372AEE62809}" type="parTrans" cxnId="{B06C2960-9AB2-4CE4-8371-2BF1F02B362B}">
      <dgm:prSet/>
      <dgm:spPr/>
      <dgm:t>
        <a:bodyPr/>
        <a:lstStyle/>
        <a:p>
          <a:endParaRPr lang="en-US"/>
        </a:p>
      </dgm:t>
    </dgm:pt>
    <dgm:pt modelId="{6B60D520-0A26-4D9A-B204-919896626D16}" type="sibTrans" cxnId="{B06C2960-9AB2-4CE4-8371-2BF1F02B362B}">
      <dgm:prSet/>
      <dgm:spPr/>
      <dgm:t>
        <a:bodyPr/>
        <a:lstStyle/>
        <a:p>
          <a:endParaRPr lang="en-US"/>
        </a:p>
      </dgm:t>
    </dgm:pt>
    <dgm:pt modelId="{CE364FA3-480D-4B36-92C5-91FA9CD668DB}">
      <dgm:prSet/>
      <dgm:spPr/>
      <dgm:t>
        <a:bodyPr/>
        <a:lstStyle/>
        <a:p>
          <a:r>
            <a:rPr lang="en-US" dirty="0"/>
            <a:t>Data Center Virtualization</a:t>
          </a:r>
        </a:p>
      </dgm:t>
    </dgm:pt>
    <dgm:pt modelId="{922516D6-83E3-4B54-893F-5A503C16697E}" type="parTrans" cxnId="{F85BF7EB-0CD2-4CBC-B007-A958BEA6A164}">
      <dgm:prSet/>
      <dgm:spPr/>
      <dgm:t>
        <a:bodyPr/>
        <a:lstStyle/>
        <a:p>
          <a:endParaRPr lang="en-US"/>
        </a:p>
      </dgm:t>
    </dgm:pt>
    <dgm:pt modelId="{3D206EAF-BB56-4093-B26A-013C7B099060}" type="sibTrans" cxnId="{F85BF7EB-0CD2-4CBC-B007-A958BEA6A164}">
      <dgm:prSet/>
      <dgm:spPr/>
      <dgm:t>
        <a:bodyPr/>
        <a:lstStyle/>
        <a:p>
          <a:endParaRPr lang="en-US"/>
        </a:p>
      </dgm:t>
    </dgm:pt>
    <dgm:pt modelId="{3EFBDFA4-D090-4034-AA42-49D37187EA46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Virtualization</a:t>
          </a:r>
        </a:p>
      </dgm:t>
    </dgm:pt>
    <dgm:pt modelId="{CEDAA172-6410-49F0-9498-D8FB35E6AA2B}" type="parTrans" cxnId="{7922F341-AE50-4109-AAA0-EBE9A72304A5}">
      <dgm:prSet/>
      <dgm:spPr/>
    </dgm:pt>
    <dgm:pt modelId="{1372E684-BF28-4C8F-961A-753F9C693DC2}" type="sibTrans" cxnId="{7922F341-AE50-4109-AAA0-EBE9A72304A5}">
      <dgm:prSet/>
      <dgm:spPr/>
    </dgm:pt>
    <dgm:pt modelId="{4A6EDFEE-C04E-4469-B4FF-4D4AC8C95AE3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Data Center</a:t>
          </a:r>
        </a:p>
      </dgm:t>
    </dgm:pt>
    <dgm:pt modelId="{BE6AB421-D77A-4048-9303-FDC05E9949EA}" type="parTrans" cxnId="{EA73C52F-5344-42BD-9FB1-64A6D102D656}">
      <dgm:prSet/>
      <dgm:spPr/>
    </dgm:pt>
    <dgm:pt modelId="{9F2D6CEF-E45A-4530-B544-F49B2BF7090E}" type="sibTrans" cxnId="{EA73C52F-5344-42BD-9FB1-64A6D102D656}">
      <dgm:prSet/>
      <dgm:spPr/>
    </dgm:pt>
    <dgm:pt modelId="{A93621B4-044B-49CD-8A45-10DBCD4B7486}" type="pres">
      <dgm:prSet presAssocID="{5DF5AB07-1AC0-48E8-AC92-526336121447}" presName="vert0" presStyleCnt="0">
        <dgm:presLayoutVars>
          <dgm:dir/>
          <dgm:animOne val="branch"/>
          <dgm:animLvl val="lvl"/>
        </dgm:presLayoutVars>
      </dgm:prSet>
      <dgm:spPr/>
    </dgm:pt>
    <dgm:pt modelId="{4003CEA7-BAF3-4FC3-AA79-4D2D0D6CC23F}" type="pres">
      <dgm:prSet presAssocID="{83DDAA87-D398-48FB-A7A4-6EF8B9864011}" presName="thickLine" presStyleLbl="alignNode1" presStyleIdx="0" presStyleCnt="5"/>
      <dgm:spPr/>
    </dgm:pt>
    <dgm:pt modelId="{EF35962A-8FBF-4601-ADEA-D7DE3F17B0FD}" type="pres">
      <dgm:prSet presAssocID="{83DDAA87-D398-48FB-A7A4-6EF8B9864011}" presName="horz1" presStyleCnt="0"/>
      <dgm:spPr/>
    </dgm:pt>
    <dgm:pt modelId="{3EF2FA62-ABB8-4C1F-9B9A-15775C22E5C0}" type="pres">
      <dgm:prSet presAssocID="{83DDAA87-D398-48FB-A7A4-6EF8B9864011}" presName="tx1" presStyleLbl="revTx" presStyleIdx="0" presStyleCnt="5"/>
      <dgm:spPr/>
    </dgm:pt>
    <dgm:pt modelId="{7D897B71-79F4-4610-A2C0-F29CA9EBB8CF}" type="pres">
      <dgm:prSet presAssocID="{83DDAA87-D398-48FB-A7A4-6EF8B9864011}" presName="vert1" presStyleCnt="0"/>
      <dgm:spPr/>
    </dgm:pt>
    <dgm:pt modelId="{E95325AA-9E25-4BDE-ABA2-1AB8B1F50608}" type="pres">
      <dgm:prSet presAssocID="{394FEC18-FC5E-4337-ABAC-A9C27398C6E7}" presName="thickLine" presStyleLbl="alignNode1" presStyleIdx="1" presStyleCnt="5"/>
      <dgm:spPr/>
    </dgm:pt>
    <dgm:pt modelId="{53CA6249-797F-4B8F-898C-9FB9EB12ECDA}" type="pres">
      <dgm:prSet presAssocID="{394FEC18-FC5E-4337-ABAC-A9C27398C6E7}" presName="horz1" presStyleCnt="0"/>
      <dgm:spPr/>
    </dgm:pt>
    <dgm:pt modelId="{76AB2854-ED7B-4529-B5FA-5A1CD74806ED}" type="pres">
      <dgm:prSet presAssocID="{394FEC18-FC5E-4337-ABAC-A9C27398C6E7}" presName="tx1" presStyleLbl="revTx" presStyleIdx="1" presStyleCnt="5"/>
      <dgm:spPr/>
    </dgm:pt>
    <dgm:pt modelId="{8CA72347-A5D4-4AE9-877D-B0D813AC45DF}" type="pres">
      <dgm:prSet presAssocID="{394FEC18-FC5E-4337-ABAC-A9C27398C6E7}" presName="vert1" presStyleCnt="0"/>
      <dgm:spPr/>
    </dgm:pt>
    <dgm:pt modelId="{AACD0E88-895C-4210-A561-AEB2D2D2AE55}" type="pres">
      <dgm:prSet presAssocID="{3EFBDFA4-D090-4034-AA42-49D37187EA46}" presName="thickLine" presStyleLbl="alignNode1" presStyleIdx="2" presStyleCnt="5"/>
      <dgm:spPr/>
    </dgm:pt>
    <dgm:pt modelId="{E8E475A5-BD68-470C-83F7-779E410E82F1}" type="pres">
      <dgm:prSet presAssocID="{3EFBDFA4-D090-4034-AA42-49D37187EA46}" presName="horz1" presStyleCnt="0"/>
      <dgm:spPr/>
    </dgm:pt>
    <dgm:pt modelId="{B2A06A5E-7FDE-4871-8C0A-15C5ED16510B}" type="pres">
      <dgm:prSet presAssocID="{3EFBDFA4-D090-4034-AA42-49D37187EA46}" presName="tx1" presStyleLbl="revTx" presStyleIdx="2" presStyleCnt="5"/>
      <dgm:spPr/>
    </dgm:pt>
    <dgm:pt modelId="{321E9883-A7FB-49CE-8A6B-EA3F1F710C54}" type="pres">
      <dgm:prSet presAssocID="{3EFBDFA4-D090-4034-AA42-49D37187EA46}" presName="vert1" presStyleCnt="0"/>
      <dgm:spPr/>
    </dgm:pt>
    <dgm:pt modelId="{7D0D968B-F133-4984-8579-84F00CD05B28}" type="pres">
      <dgm:prSet presAssocID="{4A6EDFEE-C04E-4469-B4FF-4D4AC8C95AE3}" presName="thickLine" presStyleLbl="alignNode1" presStyleIdx="3" presStyleCnt="5"/>
      <dgm:spPr/>
    </dgm:pt>
    <dgm:pt modelId="{A5BFC9A0-8D49-4BA5-BB19-CA1C92AC629B}" type="pres">
      <dgm:prSet presAssocID="{4A6EDFEE-C04E-4469-B4FF-4D4AC8C95AE3}" presName="horz1" presStyleCnt="0"/>
      <dgm:spPr/>
    </dgm:pt>
    <dgm:pt modelId="{27391172-05DE-4D89-BC02-E6A2E5F8733A}" type="pres">
      <dgm:prSet presAssocID="{4A6EDFEE-C04E-4469-B4FF-4D4AC8C95AE3}" presName="tx1" presStyleLbl="revTx" presStyleIdx="3" presStyleCnt="5"/>
      <dgm:spPr/>
    </dgm:pt>
    <dgm:pt modelId="{A371765C-9F6A-47F8-ABB7-B125BB3A1AEE}" type="pres">
      <dgm:prSet presAssocID="{4A6EDFEE-C04E-4469-B4FF-4D4AC8C95AE3}" presName="vert1" presStyleCnt="0"/>
      <dgm:spPr/>
    </dgm:pt>
    <dgm:pt modelId="{B077AA8A-89CE-49EA-8451-2805F2058C35}" type="pres">
      <dgm:prSet presAssocID="{CE364FA3-480D-4B36-92C5-91FA9CD668DB}" presName="thickLine" presStyleLbl="alignNode1" presStyleIdx="4" presStyleCnt="5"/>
      <dgm:spPr/>
    </dgm:pt>
    <dgm:pt modelId="{B0ECD00B-25A0-4771-B549-137FCC295DB1}" type="pres">
      <dgm:prSet presAssocID="{CE364FA3-480D-4B36-92C5-91FA9CD668DB}" presName="horz1" presStyleCnt="0"/>
      <dgm:spPr/>
    </dgm:pt>
    <dgm:pt modelId="{ACF8B8D1-93E9-4E0E-8E39-7AA341582373}" type="pres">
      <dgm:prSet presAssocID="{CE364FA3-480D-4B36-92C5-91FA9CD668DB}" presName="tx1" presStyleLbl="revTx" presStyleIdx="4" presStyleCnt="5"/>
      <dgm:spPr/>
    </dgm:pt>
    <dgm:pt modelId="{7DC7C1FF-3B76-44F9-9367-BEC5A27E5502}" type="pres">
      <dgm:prSet presAssocID="{CE364FA3-480D-4B36-92C5-91FA9CD668DB}" presName="vert1" presStyleCnt="0"/>
      <dgm:spPr/>
    </dgm:pt>
  </dgm:ptLst>
  <dgm:cxnLst>
    <dgm:cxn modelId="{21C07402-9792-4B8C-95DD-C07847F282DD}" type="presOf" srcId="{5DF5AB07-1AC0-48E8-AC92-526336121447}" destId="{A93621B4-044B-49CD-8A45-10DBCD4B7486}" srcOrd="0" destOrd="0" presId="urn:microsoft.com/office/officeart/2008/layout/LinedList"/>
    <dgm:cxn modelId="{EFFEF307-2AC0-4EE7-9F4A-5C38AA029FE1}" type="presOf" srcId="{83DDAA87-D398-48FB-A7A4-6EF8B9864011}" destId="{3EF2FA62-ABB8-4C1F-9B9A-15775C22E5C0}" srcOrd="0" destOrd="0" presId="urn:microsoft.com/office/officeart/2008/layout/LinedList"/>
    <dgm:cxn modelId="{DD16D425-E492-4BE6-BC47-583363A0BAF5}" type="presOf" srcId="{4A6EDFEE-C04E-4469-B4FF-4D4AC8C95AE3}" destId="{27391172-05DE-4D89-BC02-E6A2E5F8733A}" srcOrd="0" destOrd="0" presId="urn:microsoft.com/office/officeart/2008/layout/LinedList"/>
    <dgm:cxn modelId="{EA73C52F-5344-42BD-9FB1-64A6D102D656}" srcId="{5DF5AB07-1AC0-48E8-AC92-526336121447}" destId="{4A6EDFEE-C04E-4469-B4FF-4D4AC8C95AE3}" srcOrd="3" destOrd="0" parTransId="{BE6AB421-D77A-4048-9303-FDC05E9949EA}" sibTransId="{9F2D6CEF-E45A-4530-B544-F49B2BF7090E}"/>
    <dgm:cxn modelId="{4874CA34-D620-401D-A369-470EF2A39F93}" srcId="{5DF5AB07-1AC0-48E8-AC92-526336121447}" destId="{83DDAA87-D398-48FB-A7A4-6EF8B9864011}" srcOrd="0" destOrd="0" parTransId="{14B6E293-8644-4393-A98B-A229413077B3}" sibTransId="{49D53FB9-F816-4C4C-B52C-FD8261F6EA8B}"/>
    <dgm:cxn modelId="{09F33A3A-A058-48BC-9960-2452FFF8B956}" type="presOf" srcId="{3EFBDFA4-D090-4034-AA42-49D37187EA46}" destId="{B2A06A5E-7FDE-4871-8C0A-15C5ED16510B}" srcOrd="0" destOrd="0" presId="urn:microsoft.com/office/officeart/2008/layout/LinedList"/>
    <dgm:cxn modelId="{B06C2960-9AB2-4CE4-8371-2BF1F02B362B}" srcId="{5DF5AB07-1AC0-48E8-AC92-526336121447}" destId="{394FEC18-FC5E-4337-ABAC-A9C27398C6E7}" srcOrd="1" destOrd="0" parTransId="{4F01E342-2220-45BF-A900-5372AEE62809}" sibTransId="{6B60D520-0A26-4D9A-B204-919896626D16}"/>
    <dgm:cxn modelId="{7922F341-AE50-4109-AAA0-EBE9A72304A5}" srcId="{5DF5AB07-1AC0-48E8-AC92-526336121447}" destId="{3EFBDFA4-D090-4034-AA42-49D37187EA46}" srcOrd="2" destOrd="0" parTransId="{CEDAA172-6410-49F0-9498-D8FB35E6AA2B}" sibTransId="{1372E684-BF28-4C8F-961A-753F9C693DC2}"/>
    <dgm:cxn modelId="{FBC69B8F-DB73-4EF8-95C8-67E72E4C32E4}" type="presOf" srcId="{CE364FA3-480D-4B36-92C5-91FA9CD668DB}" destId="{ACF8B8D1-93E9-4E0E-8E39-7AA341582373}" srcOrd="0" destOrd="0" presId="urn:microsoft.com/office/officeart/2008/layout/LinedList"/>
    <dgm:cxn modelId="{AE3839E2-F356-4126-8F1B-C25DD3C9CE21}" type="presOf" srcId="{394FEC18-FC5E-4337-ABAC-A9C27398C6E7}" destId="{76AB2854-ED7B-4529-B5FA-5A1CD74806ED}" srcOrd="0" destOrd="0" presId="urn:microsoft.com/office/officeart/2008/layout/LinedList"/>
    <dgm:cxn modelId="{F85BF7EB-0CD2-4CBC-B007-A958BEA6A164}" srcId="{5DF5AB07-1AC0-48E8-AC92-526336121447}" destId="{CE364FA3-480D-4B36-92C5-91FA9CD668DB}" srcOrd="4" destOrd="0" parTransId="{922516D6-83E3-4B54-893F-5A503C16697E}" sibTransId="{3D206EAF-BB56-4093-B26A-013C7B099060}"/>
    <dgm:cxn modelId="{E2E9773A-8732-4965-B1B9-4634F0A88BAC}" type="presParOf" srcId="{A93621B4-044B-49CD-8A45-10DBCD4B7486}" destId="{4003CEA7-BAF3-4FC3-AA79-4D2D0D6CC23F}" srcOrd="0" destOrd="0" presId="urn:microsoft.com/office/officeart/2008/layout/LinedList"/>
    <dgm:cxn modelId="{0898ADDB-55D2-4F92-82E3-232FAE7C9997}" type="presParOf" srcId="{A93621B4-044B-49CD-8A45-10DBCD4B7486}" destId="{EF35962A-8FBF-4601-ADEA-D7DE3F17B0FD}" srcOrd="1" destOrd="0" presId="urn:microsoft.com/office/officeart/2008/layout/LinedList"/>
    <dgm:cxn modelId="{6BFBD446-3B88-46DD-9386-AB4C4A9D9926}" type="presParOf" srcId="{EF35962A-8FBF-4601-ADEA-D7DE3F17B0FD}" destId="{3EF2FA62-ABB8-4C1F-9B9A-15775C22E5C0}" srcOrd="0" destOrd="0" presId="urn:microsoft.com/office/officeart/2008/layout/LinedList"/>
    <dgm:cxn modelId="{57EA0B1A-6C46-4D39-8DCC-B2BAD3CB7CA9}" type="presParOf" srcId="{EF35962A-8FBF-4601-ADEA-D7DE3F17B0FD}" destId="{7D897B71-79F4-4610-A2C0-F29CA9EBB8CF}" srcOrd="1" destOrd="0" presId="urn:microsoft.com/office/officeart/2008/layout/LinedList"/>
    <dgm:cxn modelId="{16C8E0BF-F5ED-4A24-A6C9-08F8C4F6F4B0}" type="presParOf" srcId="{A93621B4-044B-49CD-8A45-10DBCD4B7486}" destId="{E95325AA-9E25-4BDE-ABA2-1AB8B1F50608}" srcOrd="2" destOrd="0" presId="urn:microsoft.com/office/officeart/2008/layout/LinedList"/>
    <dgm:cxn modelId="{124FD324-64AB-46BA-AC2C-9F1C55524A01}" type="presParOf" srcId="{A93621B4-044B-49CD-8A45-10DBCD4B7486}" destId="{53CA6249-797F-4B8F-898C-9FB9EB12ECDA}" srcOrd="3" destOrd="0" presId="urn:microsoft.com/office/officeart/2008/layout/LinedList"/>
    <dgm:cxn modelId="{C6D7E49C-1809-4AED-AA23-2A85AB702E5D}" type="presParOf" srcId="{53CA6249-797F-4B8F-898C-9FB9EB12ECDA}" destId="{76AB2854-ED7B-4529-B5FA-5A1CD74806ED}" srcOrd="0" destOrd="0" presId="urn:microsoft.com/office/officeart/2008/layout/LinedList"/>
    <dgm:cxn modelId="{7A7F41B5-395E-494A-9B53-07EB09286027}" type="presParOf" srcId="{53CA6249-797F-4B8F-898C-9FB9EB12ECDA}" destId="{8CA72347-A5D4-4AE9-877D-B0D813AC45DF}" srcOrd="1" destOrd="0" presId="urn:microsoft.com/office/officeart/2008/layout/LinedList"/>
    <dgm:cxn modelId="{D04CB613-CC95-43E3-B426-6EE1E1120B45}" type="presParOf" srcId="{A93621B4-044B-49CD-8A45-10DBCD4B7486}" destId="{AACD0E88-895C-4210-A561-AEB2D2D2AE55}" srcOrd="4" destOrd="0" presId="urn:microsoft.com/office/officeart/2008/layout/LinedList"/>
    <dgm:cxn modelId="{8AD6059A-0DC9-420B-B209-4E5ADC48F044}" type="presParOf" srcId="{A93621B4-044B-49CD-8A45-10DBCD4B7486}" destId="{E8E475A5-BD68-470C-83F7-779E410E82F1}" srcOrd="5" destOrd="0" presId="urn:microsoft.com/office/officeart/2008/layout/LinedList"/>
    <dgm:cxn modelId="{6E5D2255-FF05-4D4A-BE4A-3324D0F74D04}" type="presParOf" srcId="{E8E475A5-BD68-470C-83F7-779E410E82F1}" destId="{B2A06A5E-7FDE-4871-8C0A-15C5ED16510B}" srcOrd="0" destOrd="0" presId="urn:microsoft.com/office/officeart/2008/layout/LinedList"/>
    <dgm:cxn modelId="{1D71A2F1-2A36-47B2-9C5A-FED74247DEAC}" type="presParOf" srcId="{E8E475A5-BD68-470C-83F7-779E410E82F1}" destId="{321E9883-A7FB-49CE-8A6B-EA3F1F710C54}" srcOrd="1" destOrd="0" presId="urn:microsoft.com/office/officeart/2008/layout/LinedList"/>
    <dgm:cxn modelId="{AE433207-3831-46F6-9001-71328FBEB13E}" type="presParOf" srcId="{A93621B4-044B-49CD-8A45-10DBCD4B7486}" destId="{7D0D968B-F133-4984-8579-84F00CD05B28}" srcOrd="6" destOrd="0" presId="urn:microsoft.com/office/officeart/2008/layout/LinedList"/>
    <dgm:cxn modelId="{3A9C0C44-2419-4A44-97CE-18DCDA0C70C4}" type="presParOf" srcId="{A93621B4-044B-49CD-8A45-10DBCD4B7486}" destId="{A5BFC9A0-8D49-4BA5-BB19-CA1C92AC629B}" srcOrd="7" destOrd="0" presId="urn:microsoft.com/office/officeart/2008/layout/LinedList"/>
    <dgm:cxn modelId="{796638E1-7355-455E-9056-1EB38383A03E}" type="presParOf" srcId="{A5BFC9A0-8D49-4BA5-BB19-CA1C92AC629B}" destId="{27391172-05DE-4D89-BC02-E6A2E5F8733A}" srcOrd="0" destOrd="0" presId="urn:microsoft.com/office/officeart/2008/layout/LinedList"/>
    <dgm:cxn modelId="{C5927BB4-4636-4DAD-8A94-9DBA6C2BD0BE}" type="presParOf" srcId="{A5BFC9A0-8D49-4BA5-BB19-CA1C92AC629B}" destId="{A371765C-9F6A-47F8-ABB7-B125BB3A1AEE}" srcOrd="1" destOrd="0" presId="urn:microsoft.com/office/officeart/2008/layout/LinedList"/>
    <dgm:cxn modelId="{449D2CCA-7CA4-4270-85A8-5954008485E1}" type="presParOf" srcId="{A93621B4-044B-49CD-8A45-10DBCD4B7486}" destId="{B077AA8A-89CE-49EA-8451-2805F2058C35}" srcOrd="8" destOrd="0" presId="urn:microsoft.com/office/officeart/2008/layout/LinedList"/>
    <dgm:cxn modelId="{0816C7EF-2B3F-470D-BF28-B0F397CEDEB7}" type="presParOf" srcId="{A93621B4-044B-49CD-8A45-10DBCD4B7486}" destId="{B0ECD00B-25A0-4771-B549-137FCC295DB1}" srcOrd="9" destOrd="0" presId="urn:microsoft.com/office/officeart/2008/layout/LinedList"/>
    <dgm:cxn modelId="{98F35251-7548-49D0-9DB2-B341332F9473}" type="presParOf" srcId="{B0ECD00B-25A0-4771-B549-137FCC295DB1}" destId="{ACF8B8D1-93E9-4E0E-8E39-7AA341582373}" srcOrd="0" destOrd="0" presId="urn:microsoft.com/office/officeart/2008/layout/LinedList"/>
    <dgm:cxn modelId="{2E89C02A-6B06-4F49-A616-0BC825AAF921}" type="presParOf" srcId="{B0ECD00B-25A0-4771-B549-137FCC295DB1}" destId="{7DC7C1FF-3B76-44F9-9367-BEC5A27E55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EAFEEAE-9926-49C0-BEDB-30CE1525805F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BD3A9F8-3BA7-48F4-A660-B6C62B1938CE}">
      <dgm:prSet/>
      <dgm:spPr/>
      <dgm:t>
        <a:bodyPr/>
        <a:lstStyle/>
        <a:p>
          <a:r>
            <a:rPr lang="en-US"/>
            <a:t>Reduce</a:t>
          </a:r>
        </a:p>
      </dgm:t>
    </dgm:pt>
    <dgm:pt modelId="{3B7B2258-559A-41C3-AA8D-2BCA56118E0D}" type="parTrans" cxnId="{9DB639F2-53F2-42BE-B4EF-1D1C52DC87E5}">
      <dgm:prSet/>
      <dgm:spPr/>
      <dgm:t>
        <a:bodyPr/>
        <a:lstStyle/>
        <a:p>
          <a:endParaRPr lang="en-US"/>
        </a:p>
      </dgm:t>
    </dgm:pt>
    <dgm:pt modelId="{EF7A087C-F88F-4D73-A720-A3AE6FEDD6F8}" type="sibTrans" cxnId="{9DB639F2-53F2-42BE-B4EF-1D1C52DC87E5}">
      <dgm:prSet/>
      <dgm:spPr/>
      <dgm:t>
        <a:bodyPr/>
        <a:lstStyle/>
        <a:p>
          <a:endParaRPr lang="en-US"/>
        </a:p>
      </dgm:t>
    </dgm:pt>
    <dgm:pt modelId="{613DA7BD-A000-4662-BF55-91C6E6F2B537}">
      <dgm:prSet/>
      <dgm:spPr/>
      <dgm:t>
        <a:bodyPr/>
        <a:lstStyle/>
        <a:p>
          <a:r>
            <a:rPr lang="en-US"/>
            <a:t>Reduce capital and operating costs</a:t>
          </a:r>
        </a:p>
      </dgm:t>
    </dgm:pt>
    <dgm:pt modelId="{574313FD-8718-4043-BAA9-D95A4C4B2E82}" type="parTrans" cxnId="{689341D5-92AC-4268-870F-9A874E294C3E}">
      <dgm:prSet/>
      <dgm:spPr/>
      <dgm:t>
        <a:bodyPr/>
        <a:lstStyle/>
        <a:p>
          <a:endParaRPr lang="en-US"/>
        </a:p>
      </dgm:t>
    </dgm:pt>
    <dgm:pt modelId="{4F5A1F44-A866-4D7B-9437-0B5EE992595D}" type="sibTrans" cxnId="{689341D5-92AC-4268-870F-9A874E294C3E}">
      <dgm:prSet/>
      <dgm:spPr/>
      <dgm:t>
        <a:bodyPr/>
        <a:lstStyle/>
        <a:p>
          <a:endParaRPr lang="en-US"/>
        </a:p>
      </dgm:t>
    </dgm:pt>
    <dgm:pt modelId="{918E6A92-630E-4D75-A640-59AF036FB71D}">
      <dgm:prSet/>
      <dgm:spPr/>
      <dgm:t>
        <a:bodyPr/>
        <a:lstStyle/>
        <a:p>
          <a:r>
            <a:rPr lang="en-US"/>
            <a:t>Deliver</a:t>
          </a:r>
        </a:p>
      </dgm:t>
    </dgm:pt>
    <dgm:pt modelId="{CDC2A2A2-5D17-409C-B200-2F47168735BF}" type="parTrans" cxnId="{41454E75-9E3B-4723-8859-56B729119C8B}">
      <dgm:prSet/>
      <dgm:spPr/>
      <dgm:t>
        <a:bodyPr/>
        <a:lstStyle/>
        <a:p>
          <a:endParaRPr lang="en-US"/>
        </a:p>
      </dgm:t>
    </dgm:pt>
    <dgm:pt modelId="{7CA35E3A-9844-4ECB-8381-1333472433B2}" type="sibTrans" cxnId="{41454E75-9E3B-4723-8859-56B729119C8B}">
      <dgm:prSet/>
      <dgm:spPr/>
      <dgm:t>
        <a:bodyPr/>
        <a:lstStyle/>
        <a:p>
          <a:endParaRPr lang="en-US"/>
        </a:p>
      </dgm:t>
    </dgm:pt>
    <dgm:pt modelId="{97F9E54E-1E0F-4F86-9366-264B9154AAF0}">
      <dgm:prSet/>
      <dgm:spPr/>
      <dgm:t>
        <a:bodyPr/>
        <a:lstStyle/>
        <a:p>
          <a:r>
            <a:rPr lang="en-US"/>
            <a:t>Deliver high appication availability</a:t>
          </a:r>
        </a:p>
      </dgm:t>
    </dgm:pt>
    <dgm:pt modelId="{50A56C43-7F63-4519-BA34-F4A4D9BC1DEE}" type="parTrans" cxnId="{12A476D4-1892-4C5A-9210-6199B8954D60}">
      <dgm:prSet/>
      <dgm:spPr/>
      <dgm:t>
        <a:bodyPr/>
        <a:lstStyle/>
        <a:p>
          <a:endParaRPr lang="en-US"/>
        </a:p>
      </dgm:t>
    </dgm:pt>
    <dgm:pt modelId="{8F357514-0D20-4965-9918-307A4881DA02}" type="sibTrans" cxnId="{12A476D4-1892-4C5A-9210-6199B8954D60}">
      <dgm:prSet/>
      <dgm:spPr/>
      <dgm:t>
        <a:bodyPr/>
        <a:lstStyle/>
        <a:p>
          <a:endParaRPr lang="en-US"/>
        </a:p>
      </dgm:t>
    </dgm:pt>
    <dgm:pt modelId="{D79869C2-9F42-47C1-A7B7-CB0741643CEC}">
      <dgm:prSet/>
      <dgm:spPr/>
      <dgm:t>
        <a:bodyPr/>
        <a:lstStyle/>
        <a:p>
          <a:r>
            <a:rPr lang="en-US"/>
            <a:t>Improve</a:t>
          </a:r>
        </a:p>
      </dgm:t>
    </dgm:pt>
    <dgm:pt modelId="{95004271-01F8-4262-BDE1-443126349D3D}" type="parTrans" cxnId="{1F1D009F-E821-4466-8525-5E85C3C0A0B3}">
      <dgm:prSet/>
      <dgm:spPr/>
      <dgm:t>
        <a:bodyPr/>
        <a:lstStyle/>
        <a:p>
          <a:endParaRPr lang="en-US"/>
        </a:p>
      </dgm:t>
    </dgm:pt>
    <dgm:pt modelId="{AE6C6C36-9FC5-4D98-9D92-7664BB8ABEAA}" type="sibTrans" cxnId="{1F1D009F-E821-4466-8525-5E85C3C0A0B3}">
      <dgm:prSet/>
      <dgm:spPr/>
      <dgm:t>
        <a:bodyPr/>
        <a:lstStyle/>
        <a:p>
          <a:endParaRPr lang="en-US"/>
        </a:p>
      </dgm:t>
    </dgm:pt>
    <dgm:pt modelId="{CFE79233-4F46-4E23-8CBB-E7A7408F21AE}">
      <dgm:prSet/>
      <dgm:spPr/>
      <dgm:t>
        <a:bodyPr/>
        <a:lstStyle/>
        <a:p>
          <a:r>
            <a:rPr lang="en-US"/>
            <a:t>Improve business continuity</a:t>
          </a:r>
        </a:p>
      </dgm:t>
    </dgm:pt>
    <dgm:pt modelId="{94B03445-99A8-490F-AC11-5B4FC909A6C7}" type="parTrans" cxnId="{9DF175B4-F81A-4D61-92A9-62C2D1EFA858}">
      <dgm:prSet/>
      <dgm:spPr/>
      <dgm:t>
        <a:bodyPr/>
        <a:lstStyle/>
        <a:p>
          <a:endParaRPr lang="en-US"/>
        </a:p>
      </dgm:t>
    </dgm:pt>
    <dgm:pt modelId="{C0FF7F3B-65C5-4840-8907-DC97400797E5}" type="sibTrans" cxnId="{9DF175B4-F81A-4D61-92A9-62C2D1EFA858}">
      <dgm:prSet/>
      <dgm:spPr/>
      <dgm:t>
        <a:bodyPr/>
        <a:lstStyle/>
        <a:p>
          <a:endParaRPr lang="en-US"/>
        </a:p>
      </dgm:t>
    </dgm:pt>
    <dgm:pt modelId="{D8606332-E686-4411-B6DE-0692CDDC1834}">
      <dgm:prSet/>
      <dgm:spPr/>
      <dgm:t>
        <a:bodyPr/>
        <a:lstStyle/>
        <a:p>
          <a:r>
            <a:rPr lang="en-US"/>
            <a:t>Increase</a:t>
          </a:r>
        </a:p>
      </dgm:t>
    </dgm:pt>
    <dgm:pt modelId="{51B8ECC4-0CB2-4240-AD86-45A3C8ED745A}" type="parTrans" cxnId="{BC967030-3D7B-49A0-ABF6-91B95F7483C0}">
      <dgm:prSet/>
      <dgm:spPr/>
      <dgm:t>
        <a:bodyPr/>
        <a:lstStyle/>
        <a:p>
          <a:endParaRPr lang="en-US"/>
        </a:p>
      </dgm:t>
    </dgm:pt>
    <dgm:pt modelId="{D7364839-F8AA-4ADC-9F66-4A1FD3E79BFA}" type="sibTrans" cxnId="{BC967030-3D7B-49A0-ABF6-91B95F7483C0}">
      <dgm:prSet/>
      <dgm:spPr/>
      <dgm:t>
        <a:bodyPr/>
        <a:lstStyle/>
        <a:p>
          <a:endParaRPr lang="en-US"/>
        </a:p>
      </dgm:t>
    </dgm:pt>
    <dgm:pt modelId="{D3B95E39-60BD-4041-8551-A0A48A384B0D}">
      <dgm:prSet/>
      <dgm:spPr/>
      <dgm:t>
        <a:bodyPr/>
        <a:lstStyle/>
        <a:p>
          <a:r>
            <a:rPr lang="en-US"/>
            <a:t>Increase productivity</a:t>
          </a:r>
        </a:p>
      </dgm:t>
    </dgm:pt>
    <dgm:pt modelId="{0AA48D0E-8193-41F3-B92B-4A8C7C71CD82}" type="parTrans" cxnId="{1635C6E5-3C5E-45DD-8B4B-167457FECD2B}">
      <dgm:prSet/>
      <dgm:spPr/>
      <dgm:t>
        <a:bodyPr/>
        <a:lstStyle/>
        <a:p>
          <a:endParaRPr lang="en-US"/>
        </a:p>
      </dgm:t>
    </dgm:pt>
    <dgm:pt modelId="{88D035C1-D096-4BE4-AFBC-B819A276A6E5}" type="sibTrans" cxnId="{1635C6E5-3C5E-45DD-8B4B-167457FECD2B}">
      <dgm:prSet/>
      <dgm:spPr/>
      <dgm:t>
        <a:bodyPr/>
        <a:lstStyle/>
        <a:p>
          <a:endParaRPr lang="en-US"/>
        </a:p>
      </dgm:t>
    </dgm:pt>
    <dgm:pt modelId="{DE76B155-3B20-458F-B9DE-02DF76115456}">
      <dgm:prSet/>
      <dgm:spPr/>
      <dgm:t>
        <a:bodyPr/>
        <a:lstStyle/>
        <a:p>
          <a:r>
            <a:rPr lang="en-US"/>
            <a:t>Improve</a:t>
          </a:r>
        </a:p>
      </dgm:t>
    </dgm:pt>
    <dgm:pt modelId="{84C88E5F-7D99-406A-A50D-2290201B92B7}" type="parTrans" cxnId="{60FD9B59-7267-496D-A684-073B45AE2F0D}">
      <dgm:prSet/>
      <dgm:spPr/>
      <dgm:t>
        <a:bodyPr/>
        <a:lstStyle/>
        <a:p>
          <a:endParaRPr lang="en-US"/>
        </a:p>
      </dgm:t>
    </dgm:pt>
    <dgm:pt modelId="{E49D594F-9732-4E9B-85C4-F10DD1C99F6D}" type="sibTrans" cxnId="{60FD9B59-7267-496D-A684-073B45AE2F0D}">
      <dgm:prSet/>
      <dgm:spPr/>
      <dgm:t>
        <a:bodyPr/>
        <a:lstStyle/>
        <a:p>
          <a:endParaRPr lang="en-US"/>
        </a:p>
      </dgm:t>
    </dgm:pt>
    <dgm:pt modelId="{2E70F279-4F8E-436C-BBE7-2333B9B29D0E}">
      <dgm:prSet/>
      <dgm:spPr/>
      <dgm:t>
        <a:bodyPr/>
        <a:lstStyle/>
        <a:p>
          <a:r>
            <a:rPr lang="en-US"/>
            <a:t>Improve responsiveness</a:t>
          </a:r>
        </a:p>
      </dgm:t>
    </dgm:pt>
    <dgm:pt modelId="{C58964D6-1BA2-4B26-AE6E-3A37396DCD45}" type="parTrans" cxnId="{0092D035-C56C-446E-AEB0-B7AA0472B1F9}">
      <dgm:prSet/>
      <dgm:spPr/>
      <dgm:t>
        <a:bodyPr/>
        <a:lstStyle/>
        <a:p>
          <a:endParaRPr lang="en-US"/>
        </a:p>
      </dgm:t>
    </dgm:pt>
    <dgm:pt modelId="{A36DD6CE-E4B0-489A-BF18-FB2D88F4C992}" type="sibTrans" cxnId="{0092D035-C56C-446E-AEB0-B7AA0472B1F9}">
      <dgm:prSet/>
      <dgm:spPr/>
      <dgm:t>
        <a:bodyPr/>
        <a:lstStyle/>
        <a:p>
          <a:endParaRPr lang="en-US"/>
        </a:p>
      </dgm:t>
    </dgm:pt>
    <dgm:pt modelId="{FE77257F-C38E-413C-9760-17CE728035AB}" type="pres">
      <dgm:prSet presAssocID="{CEAFEEAE-9926-49C0-BEDB-30CE1525805F}" presName="Name0" presStyleCnt="0">
        <dgm:presLayoutVars>
          <dgm:dir/>
          <dgm:animLvl val="lvl"/>
          <dgm:resizeHandles val="exact"/>
        </dgm:presLayoutVars>
      </dgm:prSet>
      <dgm:spPr/>
    </dgm:pt>
    <dgm:pt modelId="{875CB4EE-E501-4068-AD4E-BFF5D8A7210E}" type="pres">
      <dgm:prSet presAssocID="{6BD3A9F8-3BA7-48F4-A660-B6C62B1938CE}" presName="linNode" presStyleCnt="0"/>
      <dgm:spPr/>
    </dgm:pt>
    <dgm:pt modelId="{936E405D-E5F4-411F-B5B4-E5732FCF345C}" type="pres">
      <dgm:prSet presAssocID="{6BD3A9F8-3BA7-48F4-A660-B6C62B1938CE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B56005A9-B824-4F4E-A05F-17661BAD6A30}" type="pres">
      <dgm:prSet presAssocID="{6BD3A9F8-3BA7-48F4-A660-B6C62B1938CE}" presName="descendantText" presStyleLbl="alignAccFollowNode1" presStyleIdx="0" presStyleCnt="5">
        <dgm:presLayoutVars>
          <dgm:bulletEnabled/>
        </dgm:presLayoutVars>
      </dgm:prSet>
      <dgm:spPr/>
    </dgm:pt>
    <dgm:pt modelId="{1A480DB2-1AFE-4374-9706-B927A7AC3092}" type="pres">
      <dgm:prSet presAssocID="{EF7A087C-F88F-4D73-A720-A3AE6FEDD6F8}" presName="sp" presStyleCnt="0"/>
      <dgm:spPr/>
    </dgm:pt>
    <dgm:pt modelId="{3CEE30B4-BA85-4A78-99AC-339AFF04ED63}" type="pres">
      <dgm:prSet presAssocID="{918E6A92-630E-4D75-A640-59AF036FB71D}" presName="linNode" presStyleCnt="0"/>
      <dgm:spPr/>
    </dgm:pt>
    <dgm:pt modelId="{859C9FF1-808E-4301-9141-1F0EB94BD381}" type="pres">
      <dgm:prSet presAssocID="{918E6A92-630E-4D75-A640-59AF036FB71D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E844CDE4-BBF1-4799-9E7A-25F82FC2D27D}" type="pres">
      <dgm:prSet presAssocID="{918E6A92-630E-4D75-A640-59AF036FB71D}" presName="descendantText" presStyleLbl="alignAccFollowNode1" presStyleIdx="1" presStyleCnt="5">
        <dgm:presLayoutVars>
          <dgm:bulletEnabled/>
        </dgm:presLayoutVars>
      </dgm:prSet>
      <dgm:spPr/>
    </dgm:pt>
    <dgm:pt modelId="{99C4E698-A675-468E-BD27-8B510BFC3AFD}" type="pres">
      <dgm:prSet presAssocID="{7CA35E3A-9844-4ECB-8381-1333472433B2}" presName="sp" presStyleCnt="0"/>
      <dgm:spPr/>
    </dgm:pt>
    <dgm:pt modelId="{3556D18D-6818-42EF-8F7F-B0521F673B5C}" type="pres">
      <dgm:prSet presAssocID="{D79869C2-9F42-47C1-A7B7-CB0741643CEC}" presName="linNode" presStyleCnt="0"/>
      <dgm:spPr/>
    </dgm:pt>
    <dgm:pt modelId="{B4A265C4-04D0-43BD-B856-D18A12ADBB6A}" type="pres">
      <dgm:prSet presAssocID="{D79869C2-9F42-47C1-A7B7-CB0741643CEC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405C1AEA-B3BA-400B-8808-B99E22263EA4}" type="pres">
      <dgm:prSet presAssocID="{D79869C2-9F42-47C1-A7B7-CB0741643CEC}" presName="descendantText" presStyleLbl="alignAccFollowNode1" presStyleIdx="2" presStyleCnt="5">
        <dgm:presLayoutVars>
          <dgm:bulletEnabled/>
        </dgm:presLayoutVars>
      </dgm:prSet>
      <dgm:spPr/>
    </dgm:pt>
    <dgm:pt modelId="{A388D724-6650-4AC3-AC30-9252F4411125}" type="pres">
      <dgm:prSet presAssocID="{AE6C6C36-9FC5-4D98-9D92-7664BB8ABEAA}" presName="sp" presStyleCnt="0"/>
      <dgm:spPr/>
    </dgm:pt>
    <dgm:pt modelId="{C6F6D14C-AD0F-489A-B4F0-02CB85ADCA13}" type="pres">
      <dgm:prSet presAssocID="{D8606332-E686-4411-B6DE-0692CDDC1834}" presName="linNode" presStyleCnt="0"/>
      <dgm:spPr/>
    </dgm:pt>
    <dgm:pt modelId="{1210457B-830E-445E-9E49-9C27D7A40552}" type="pres">
      <dgm:prSet presAssocID="{D8606332-E686-4411-B6DE-0692CDDC1834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E65215CF-4508-4DA7-9126-96F2575FA964}" type="pres">
      <dgm:prSet presAssocID="{D8606332-E686-4411-B6DE-0692CDDC1834}" presName="descendantText" presStyleLbl="alignAccFollowNode1" presStyleIdx="3" presStyleCnt="5">
        <dgm:presLayoutVars>
          <dgm:bulletEnabled/>
        </dgm:presLayoutVars>
      </dgm:prSet>
      <dgm:spPr/>
    </dgm:pt>
    <dgm:pt modelId="{0C4CC6AA-5304-4DAF-A4EF-56AE8AAC2866}" type="pres">
      <dgm:prSet presAssocID="{D7364839-F8AA-4ADC-9F66-4A1FD3E79BFA}" presName="sp" presStyleCnt="0"/>
      <dgm:spPr/>
    </dgm:pt>
    <dgm:pt modelId="{F05FFEF1-5C82-437E-923F-B561A9A53AE0}" type="pres">
      <dgm:prSet presAssocID="{DE76B155-3B20-458F-B9DE-02DF76115456}" presName="linNode" presStyleCnt="0"/>
      <dgm:spPr/>
    </dgm:pt>
    <dgm:pt modelId="{02489523-4E55-47D4-B9A0-37B40C165AA2}" type="pres">
      <dgm:prSet presAssocID="{DE76B155-3B20-458F-B9DE-02DF76115456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070CBED9-148F-4DBE-848A-FC372A7C69BA}" type="pres">
      <dgm:prSet presAssocID="{DE76B155-3B20-458F-B9DE-02DF76115456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040F4C12-6476-4425-AE8A-C780DA12DE4B}" type="presOf" srcId="{6BD3A9F8-3BA7-48F4-A660-B6C62B1938CE}" destId="{936E405D-E5F4-411F-B5B4-E5732FCF345C}" srcOrd="0" destOrd="0" presId="urn:microsoft.com/office/officeart/2016/7/layout/VerticalSolidActionList"/>
    <dgm:cxn modelId="{C671C527-95A6-48C8-8DFC-885A9EBB45B1}" type="presOf" srcId="{613DA7BD-A000-4662-BF55-91C6E6F2B537}" destId="{B56005A9-B824-4F4E-A05F-17661BAD6A30}" srcOrd="0" destOrd="0" presId="urn:microsoft.com/office/officeart/2016/7/layout/VerticalSolidActionList"/>
    <dgm:cxn modelId="{BC967030-3D7B-49A0-ABF6-91B95F7483C0}" srcId="{CEAFEEAE-9926-49C0-BEDB-30CE1525805F}" destId="{D8606332-E686-4411-B6DE-0692CDDC1834}" srcOrd="3" destOrd="0" parTransId="{51B8ECC4-0CB2-4240-AD86-45A3C8ED745A}" sibTransId="{D7364839-F8AA-4ADC-9F66-4A1FD3E79BFA}"/>
    <dgm:cxn modelId="{0092D035-C56C-446E-AEB0-B7AA0472B1F9}" srcId="{DE76B155-3B20-458F-B9DE-02DF76115456}" destId="{2E70F279-4F8E-436C-BBE7-2333B9B29D0E}" srcOrd="0" destOrd="0" parTransId="{C58964D6-1BA2-4B26-AE6E-3A37396DCD45}" sibTransId="{A36DD6CE-E4B0-489A-BF18-FB2D88F4C992}"/>
    <dgm:cxn modelId="{442B7B40-ACC0-4509-95C5-92210045CF6D}" type="presOf" srcId="{2E70F279-4F8E-436C-BBE7-2333B9B29D0E}" destId="{070CBED9-148F-4DBE-848A-FC372A7C69BA}" srcOrd="0" destOrd="0" presId="urn:microsoft.com/office/officeart/2016/7/layout/VerticalSolidActionList"/>
    <dgm:cxn modelId="{41454E75-9E3B-4723-8859-56B729119C8B}" srcId="{CEAFEEAE-9926-49C0-BEDB-30CE1525805F}" destId="{918E6A92-630E-4D75-A640-59AF036FB71D}" srcOrd="1" destOrd="0" parTransId="{CDC2A2A2-5D17-409C-B200-2F47168735BF}" sibTransId="{7CA35E3A-9844-4ECB-8381-1333472433B2}"/>
    <dgm:cxn modelId="{60FD9B59-7267-496D-A684-073B45AE2F0D}" srcId="{CEAFEEAE-9926-49C0-BEDB-30CE1525805F}" destId="{DE76B155-3B20-458F-B9DE-02DF76115456}" srcOrd="4" destOrd="0" parTransId="{84C88E5F-7D99-406A-A50D-2290201B92B7}" sibTransId="{E49D594F-9732-4E9B-85C4-F10DD1C99F6D}"/>
    <dgm:cxn modelId="{22A1238A-0F0B-4910-A993-35BAC9997374}" type="presOf" srcId="{D3B95E39-60BD-4041-8551-A0A48A384B0D}" destId="{E65215CF-4508-4DA7-9126-96F2575FA964}" srcOrd="0" destOrd="0" presId="urn:microsoft.com/office/officeart/2016/7/layout/VerticalSolidActionList"/>
    <dgm:cxn modelId="{44605D97-BB5A-40BC-8988-6B9BE3F82AD2}" type="presOf" srcId="{DE76B155-3B20-458F-B9DE-02DF76115456}" destId="{02489523-4E55-47D4-B9A0-37B40C165AA2}" srcOrd="0" destOrd="0" presId="urn:microsoft.com/office/officeart/2016/7/layout/VerticalSolidActionList"/>
    <dgm:cxn modelId="{1F1D009F-E821-4466-8525-5E85C3C0A0B3}" srcId="{CEAFEEAE-9926-49C0-BEDB-30CE1525805F}" destId="{D79869C2-9F42-47C1-A7B7-CB0741643CEC}" srcOrd="2" destOrd="0" parTransId="{95004271-01F8-4262-BDE1-443126349D3D}" sibTransId="{AE6C6C36-9FC5-4D98-9D92-7664BB8ABEAA}"/>
    <dgm:cxn modelId="{9DF175B4-F81A-4D61-92A9-62C2D1EFA858}" srcId="{D79869C2-9F42-47C1-A7B7-CB0741643CEC}" destId="{CFE79233-4F46-4E23-8CBB-E7A7408F21AE}" srcOrd="0" destOrd="0" parTransId="{94B03445-99A8-490F-AC11-5B4FC909A6C7}" sibTransId="{C0FF7F3B-65C5-4840-8907-DC97400797E5}"/>
    <dgm:cxn modelId="{FB606BBD-4663-44FE-A8F8-C02C8514F8B7}" type="presOf" srcId="{918E6A92-630E-4D75-A640-59AF036FB71D}" destId="{859C9FF1-808E-4301-9141-1F0EB94BD381}" srcOrd="0" destOrd="0" presId="urn:microsoft.com/office/officeart/2016/7/layout/VerticalSolidActionList"/>
    <dgm:cxn modelId="{DF5D63C0-286F-4A06-B075-0C022B322A77}" type="presOf" srcId="{CFE79233-4F46-4E23-8CBB-E7A7408F21AE}" destId="{405C1AEA-B3BA-400B-8808-B99E22263EA4}" srcOrd="0" destOrd="0" presId="urn:microsoft.com/office/officeart/2016/7/layout/VerticalSolidActionList"/>
    <dgm:cxn modelId="{7F5FEBCD-736F-44D7-B576-03D7BF7A8E17}" type="presOf" srcId="{CEAFEEAE-9926-49C0-BEDB-30CE1525805F}" destId="{FE77257F-C38E-413C-9760-17CE728035AB}" srcOrd="0" destOrd="0" presId="urn:microsoft.com/office/officeart/2016/7/layout/VerticalSolidActionList"/>
    <dgm:cxn modelId="{12A476D4-1892-4C5A-9210-6199B8954D60}" srcId="{918E6A92-630E-4D75-A640-59AF036FB71D}" destId="{97F9E54E-1E0F-4F86-9366-264B9154AAF0}" srcOrd="0" destOrd="0" parTransId="{50A56C43-7F63-4519-BA34-F4A4D9BC1DEE}" sibTransId="{8F357514-0D20-4965-9918-307A4881DA02}"/>
    <dgm:cxn modelId="{CD6917D5-447C-4BD8-B3BB-CB7F91A0B482}" type="presOf" srcId="{D8606332-E686-4411-B6DE-0692CDDC1834}" destId="{1210457B-830E-445E-9E49-9C27D7A40552}" srcOrd="0" destOrd="0" presId="urn:microsoft.com/office/officeart/2016/7/layout/VerticalSolidActionList"/>
    <dgm:cxn modelId="{689341D5-92AC-4268-870F-9A874E294C3E}" srcId="{6BD3A9F8-3BA7-48F4-A660-B6C62B1938CE}" destId="{613DA7BD-A000-4662-BF55-91C6E6F2B537}" srcOrd="0" destOrd="0" parTransId="{574313FD-8718-4043-BAA9-D95A4C4B2E82}" sibTransId="{4F5A1F44-A866-4D7B-9437-0B5EE992595D}"/>
    <dgm:cxn modelId="{28536CE3-02FA-4207-B68A-B9FD2965F9C5}" type="presOf" srcId="{D79869C2-9F42-47C1-A7B7-CB0741643CEC}" destId="{B4A265C4-04D0-43BD-B856-D18A12ADBB6A}" srcOrd="0" destOrd="0" presId="urn:microsoft.com/office/officeart/2016/7/layout/VerticalSolidActionList"/>
    <dgm:cxn modelId="{1635C6E5-3C5E-45DD-8B4B-167457FECD2B}" srcId="{D8606332-E686-4411-B6DE-0692CDDC1834}" destId="{D3B95E39-60BD-4041-8551-A0A48A384B0D}" srcOrd="0" destOrd="0" parTransId="{0AA48D0E-8193-41F3-B92B-4A8C7C71CD82}" sibTransId="{88D035C1-D096-4BE4-AFBC-B819A276A6E5}"/>
    <dgm:cxn modelId="{9DB639F2-53F2-42BE-B4EF-1D1C52DC87E5}" srcId="{CEAFEEAE-9926-49C0-BEDB-30CE1525805F}" destId="{6BD3A9F8-3BA7-48F4-A660-B6C62B1938CE}" srcOrd="0" destOrd="0" parTransId="{3B7B2258-559A-41C3-AA8D-2BCA56118E0D}" sibTransId="{EF7A087C-F88F-4D73-A720-A3AE6FEDD6F8}"/>
    <dgm:cxn modelId="{3B980AF5-503E-4C47-93F7-93BF3D2F652D}" type="presOf" srcId="{97F9E54E-1E0F-4F86-9366-264B9154AAF0}" destId="{E844CDE4-BBF1-4799-9E7A-25F82FC2D27D}" srcOrd="0" destOrd="0" presId="urn:microsoft.com/office/officeart/2016/7/layout/VerticalSolidActionList"/>
    <dgm:cxn modelId="{9A700252-4331-4E7A-AFBD-116F8D81310A}" type="presParOf" srcId="{FE77257F-C38E-413C-9760-17CE728035AB}" destId="{875CB4EE-E501-4068-AD4E-BFF5D8A7210E}" srcOrd="0" destOrd="0" presId="urn:microsoft.com/office/officeart/2016/7/layout/VerticalSolidActionList"/>
    <dgm:cxn modelId="{AAFB6A21-464E-4B87-B67B-4B95FE17A05C}" type="presParOf" srcId="{875CB4EE-E501-4068-AD4E-BFF5D8A7210E}" destId="{936E405D-E5F4-411F-B5B4-E5732FCF345C}" srcOrd="0" destOrd="0" presId="urn:microsoft.com/office/officeart/2016/7/layout/VerticalSolidActionList"/>
    <dgm:cxn modelId="{C17E29E9-8222-46BB-9FAE-A393ADC14C7C}" type="presParOf" srcId="{875CB4EE-E501-4068-AD4E-BFF5D8A7210E}" destId="{B56005A9-B824-4F4E-A05F-17661BAD6A30}" srcOrd="1" destOrd="0" presId="urn:microsoft.com/office/officeart/2016/7/layout/VerticalSolidActionList"/>
    <dgm:cxn modelId="{C2B7DFD5-952A-45CD-BDAD-AD11A58E9B4B}" type="presParOf" srcId="{FE77257F-C38E-413C-9760-17CE728035AB}" destId="{1A480DB2-1AFE-4374-9706-B927A7AC3092}" srcOrd="1" destOrd="0" presId="urn:microsoft.com/office/officeart/2016/7/layout/VerticalSolidActionList"/>
    <dgm:cxn modelId="{B4D71DBF-08B2-4819-886C-B0ED03D90CDF}" type="presParOf" srcId="{FE77257F-C38E-413C-9760-17CE728035AB}" destId="{3CEE30B4-BA85-4A78-99AC-339AFF04ED63}" srcOrd="2" destOrd="0" presId="urn:microsoft.com/office/officeart/2016/7/layout/VerticalSolidActionList"/>
    <dgm:cxn modelId="{B715A6B9-923C-40E0-A8B2-A0EE61D35CF9}" type="presParOf" srcId="{3CEE30B4-BA85-4A78-99AC-339AFF04ED63}" destId="{859C9FF1-808E-4301-9141-1F0EB94BD381}" srcOrd="0" destOrd="0" presId="urn:microsoft.com/office/officeart/2016/7/layout/VerticalSolidActionList"/>
    <dgm:cxn modelId="{DAB57B17-911B-42A2-8E75-4AA82012EA3F}" type="presParOf" srcId="{3CEE30B4-BA85-4A78-99AC-339AFF04ED63}" destId="{E844CDE4-BBF1-4799-9E7A-25F82FC2D27D}" srcOrd="1" destOrd="0" presId="urn:microsoft.com/office/officeart/2016/7/layout/VerticalSolidActionList"/>
    <dgm:cxn modelId="{E2AC9669-F6A3-4ECE-B79D-7ABBD786461E}" type="presParOf" srcId="{FE77257F-C38E-413C-9760-17CE728035AB}" destId="{99C4E698-A675-468E-BD27-8B510BFC3AFD}" srcOrd="3" destOrd="0" presId="urn:microsoft.com/office/officeart/2016/7/layout/VerticalSolidActionList"/>
    <dgm:cxn modelId="{8AD523F3-245E-465F-84CD-C279FE324241}" type="presParOf" srcId="{FE77257F-C38E-413C-9760-17CE728035AB}" destId="{3556D18D-6818-42EF-8F7F-B0521F673B5C}" srcOrd="4" destOrd="0" presId="urn:microsoft.com/office/officeart/2016/7/layout/VerticalSolidActionList"/>
    <dgm:cxn modelId="{3D4D8943-F46A-4A39-B0A9-15EAB9C9AD9E}" type="presParOf" srcId="{3556D18D-6818-42EF-8F7F-B0521F673B5C}" destId="{B4A265C4-04D0-43BD-B856-D18A12ADBB6A}" srcOrd="0" destOrd="0" presId="urn:microsoft.com/office/officeart/2016/7/layout/VerticalSolidActionList"/>
    <dgm:cxn modelId="{B11D34D3-7E04-49D8-AA3F-7EBD9D531784}" type="presParOf" srcId="{3556D18D-6818-42EF-8F7F-B0521F673B5C}" destId="{405C1AEA-B3BA-400B-8808-B99E22263EA4}" srcOrd="1" destOrd="0" presId="urn:microsoft.com/office/officeart/2016/7/layout/VerticalSolidActionList"/>
    <dgm:cxn modelId="{2C4B503B-DB3D-406F-8160-39E9C81E1FD3}" type="presParOf" srcId="{FE77257F-C38E-413C-9760-17CE728035AB}" destId="{A388D724-6650-4AC3-AC30-9252F4411125}" srcOrd="5" destOrd="0" presId="urn:microsoft.com/office/officeart/2016/7/layout/VerticalSolidActionList"/>
    <dgm:cxn modelId="{6B579994-04BC-4D0C-B718-28F0AA8939D2}" type="presParOf" srcId="{FE77257F-C38E-413C-9760-17CE728035AB}" destId="{C6F6D14C-AD0F-489A-B4F0-02CB85ADCA13}" srcOrd="6" destOrd="0" presId="urn:microsoft.com/office/officeart/2016/7/layout/VerticalSolidActionList"/>
    <dgm:cxn modelId="{FD9AFED5-93B8-47F3-AAE1-C71180971C7A}" type="presParOf" srcId="{C6F6D14C-AD0F-489A-B4F0-02CB85ADCA13}" destId="{1210457B-830E-445E-9E49-9C27D7A40552}" srcOrd="0" destOrd="0" presId="urn:microsoft.com/office/officeart/2016/7/layout/VerticalSolidActionList"/>
    <dgm:cxn modelId="{A7A8DD50-FF2B-45F4-81F7-C0E2E28F786F}" type="presParOf" srcId="{C6F6D14C-AD0F-489A-B4F0-02CB85ADCA13}" destId="{E65215CF-4508-4DA7-9126-96F2575FA964}" srcOrd="1" destOrd="0" presId="urn:microsoft.com/office/officeart/2016/7/layout/VerticalSolidActionList"/>
    <dgm:cxn modelId="{D1697E52-7CC1-4B94-AF1E-3E10664503B6}" type="presParOf" srcId="{FE77257F-C38E-413C-9760-17CE728035AB}" destId="{0C4CC6AA-5304-4DAF-A4EF-56AE8AAC2866}" srcOrd="7" destOrd="0" presId="urn:microsoft.com/office/officeart/2016/7/layout/VerticalSolidActionList"/>
    <dgm:cxn modelId="{BD42298C-42EC-4D13-A661-614196F6C1C0}" type="presParOf" srcId="{FE77257F-C38E-413C-9760-17CE728035AB}" destId="{F05FFEF1-5C82-437E-923F-B561A9A53AE0}" srcOrd="8" destOrd="0" presId="urn:microsoft.com/office/officeart/2016/7/layout/VerticalSolidActionList"/>
    <dgm:cxn modelId="{49283843-2BD2-4782-BC8E-D44C880926D2}" type="presParOf" srcId="{F05FFEF1-5C82-437E-923F-B561A9A53AE0}" destId="{02489523-4E55-47D4-B9A0-37B40C165AA2}" srcOrd="0" destOrd="0" presId="urn:microsoft.com/office/officeart/2016/7/layout/VerticalSolidActionList"/>
    <dgm:cxn modelId="{AC78174F-04E2-4DBD-A197-A17E6C91D696}" type="presParOf" srcId="{F05FFEF1-5C82-437E-923F-B561A9A53AE0}" destId="{070CBED9-148F-4DBE-848A-FC372A7C69B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F65EC9E-014A-4A58-A5F0-D6CB48D6B7E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C560F48-83CA-4432-800B-DFBBAA921055}">
      <dgm:prSet/>
      <dgm:spPr/>
      <dgm:t>
        <a:bodyPr/>
        <a:lstStyle/>
        <a:p>
          <a:r>
            <a:rPr lang="en-US"/>
            <a:t>Service Consumer </a:t>
          </a:r>
        </a:p>
      </dgm:t>
    </dgm:pt>
    <dgm:pt modelId="{80464F11-CAF1-4F06-9773-ABF886515867}" type="parTrans" cxnId="{6DC86CFD-3193-4AE6-AD0D-CE78234261EB}">
      <dgm:prSet/>
      <dgm:spPr/>
      <dgm:t>
        <a:bodyPr/>
        <a:lstStyle/>
        <a:p>
          <a:endParaRPr lang="en-US"/>
        </a:p>
      </dgm:t>
    </dgm:pt>
    <dgm:pt modelId="{15829020-AF7F-4631-BA6B-F7B137C927D3}" type="sibTrans" cxnId="{6DC86CFD-3193-4AE6-AD0D-CE78234261EB}">
      <dgm:prSet/>
      <dgm:spPr/>
      <dgm:t>
        <a:bodyPr/>
        <a:lstStyle/>
        <a:p>
          <a:endParaRPr lang="en-US"/>
        </a:p>
      </dgm:t>
    </dgm:pt>
    <dgm:pt modelId="{2FED9D4E-264E-40F1-B9EF-0FEA5395F890}">
      <dgm:prSet/>
      <dgm:spPr/>
      <dgm:t>
        <a:bodyPr/>
        <a:lstStyle/>
        <a:p>
          <a:r>
            <a:rPr lang="en-US"/>
            <a:t>Sends response to particular provider</a:t>
          </a:r>
        </a:p>
      </dgm:t>
    </dgm:pt>
    <dgm:pt modelId="{3AE66B0E-F185-4683-9965-9B6854D44B14}" type="parTrans" cxnId="{0726E246-5333-4329-80FF-27F8969EE7BF}">
      <dgm:prSet/>
      <dgm:spPr/>
      <dgm:t>
        <a:bodyPr/>
        <a:lstStyle/>
        <a:p>
          <a:endParaRPr lang="en-US"/>
        </a:p>
      </dgm:t>
    </dgm:pt>
    <dgm:pt modelId="{2F299EDE-A3BB-46B9-9851-8DC07BA1DFB3}" type="sibTrans" cxnId="{0726E246-5333-4329-80FF-27F8969EE7BF}">
      <dgm:prSet/>
      <dgm:spPr/>
      <dgm:t>
        <a:bodyPr/>
        <a:lstStyle/>
        <a:p>
          <a:endParaRPr lang="en-US"/>
        </a:p>
      </dgm:t>
    </dgm:pt>
    <dgm:pt modelId="{A0CCE565-022E-4BB7-9411-837FE9DE3B2E}">
      <dgm:prSet/>
      <dgm:spPr/>
      <dgm:t>
        <a:bodyPr/>
        <a:lstStyle/>
        <a:p>
          <a:r>
            <a:rPr lang="en-US"/>
            <a:t>Can be a different service or an end user application</a:t>
          </a:r>
        </a:p>
      </dgm:t>
    </dgm:pt>
    <dgm:pt modelId="{B4EA0F66-C261-447C-89F9-90642D8E2233}" type="parTrans" cxnId="{0F890DF8-593B-4F10-A9ED-9BA60986CA2B}">
      <dgm:prSet/>
      <dgm:spPr/>
      <dgm:t>
        <a:bodyPr/>
        <a:lstStyle/>
        <a:p>
          <a:endParaRPr lang="en-US"/>
        </a:p>
      </dgm:t>
    </dgm:pt>
    <dgm:pt modelId="{F201E24B-AC1C-45F3-9A8C-51316A8355DF}" type="sibTrans" cxnId="{0F890DF8-593B-4F10-A9ED-9BA60986CA2B}">
      <dgm:prSet/>
      <dgm:spPr/>
      <dgm:t>
        <a:bodyPr/>
        <a:lstStyle/>
        <a:p>
          <a:endParaRPr lang="en-US"/>
        </a:p>
      </dgm:t>
    </dgm:pt>
    <dgm:pt modelId="{E26B5757-1407-469C-876E-428762BDF831}">
      <dgm:prSet/>
      <dgm:spPr/>
      <dgm:t>
        <a:bodyPr/>
        <a:lstStyle/>
        <a:p>
          <a:r>
            <a:rPr lang="en-US"/>
            <a:t>Service Provider</a:t>
          </a:r>
        </a:p>
      </dgm:t>
    </dgm:pt>
    <dgm:pt modelId="{EC5BDA4F-D55B-4AF7-8CAC-0652853AD8DA}" type="parTrans" cxnId="{73E93552-C575-4998-8425-EFDAAA07BF23}">
      <dgm:prSet/>
      <dgm:spPr/>
      <dgm:t>
        <a:bodyPr/>
        <a:lstStyle/>
        <a:p>
          <a:endParaRPr lang="en-US"/>
        </a:p>
      </dgm:t>
    </dgm:pt>
    <dgm:pt modelId="{B34AA018-83D8-4690-92EF-4A2BE4986E62}" type="sibTrans" cxnId="{73E93552-C575-4998-8425-EFDAAA07BF23}">
      <dgm:prSet/>
      <dgm:spPr/>
      <dgm:t>
        <a:bodyPr/>
        <a:lstStyle/>
        <a:p>
          <a:endParaRPr lang="en-US"/>
        </a:p>
      </dgm:t>
    </dgm:pt>
    <dgm:pt modelId="{6D105B9E-2A3F-43AF-8B93-48FB4DCF4890}">
      <dgm:prSet/>
      <dgm:spPr/>
      <dgm:t>
        <a:bodyPr/>
        <a:lstStyle/>
        <a:p>
          <a:r>
            <a:rPr lang="en-US"/>
            <a:t>Sends response to particular provider</a:t>
          </a:r>
        </a:p>
      </dgm:t>
    </dgm:pt>
    <dgm:pt modelId="{5DA7DB8F-3EB7-4EBC-8A15-D1DBD814FC60}" type="parTrans" cxnId="{544929B5-5C92-419E-9A00-68EA25A4B7D7}">
      <dgm:prSet/>
      <dgm:spPr/>
      <dgm:t>
        <a:bodyPr/>
        <a:lstStyle/>
        <a:p>
          <a:endParaRPr lang="en-US"/>
        </a:p>
      </dgm:t>
    </dgm:pt>
    <dgm:pt modelId="{B2CD6D82-00BA-43A5-BFFF-8C9D6E582545}" type="sibTrans" cxnId="{544929B5-5C92-419E-9A00-68EA25A4B7D7}">
      <dgm:prSet/>
      <dgm:spPr/>
      <dgm:t>
        <a:bodyPr/>
        <a:lstStyle/>
        <a:p>
          <a:endParaRPr lang="en-US"/>
        </a:p>
      </dgm:t>
    </dgm:pt>
    <dgm:pt modelId="{1B1EFF36-8D09-4AD2-B83A-28E66786C286}">
      <dgm:prSet/>
      <dgm:spPr/>
      <dgm:t>
        <a:bodyPr/>
        <a:lstStyle/>
        <a:p>
          <a:r>
            <a:rPr lang="en-US"/>
            <a:t>Service broker</a:t>
          </a:r>
        </a:p>
      </dgm:t>
    </dgm:pt>
    <dgm:pt modelId="{3584D256-EB9D-4D1B-9553-40C884451017}" type="parTrans" cxnId="{0083B105-EE60-4714-BE43-15D27985833D}">
      <dgm:prSet/>
      <dgm:spPr/>
      <dgm:t>
        <a:bodyPr/>
        <a:lstStyle/>
        <a:p>
          <a:endParaRPr lang="en-US"/>
        </a:p>
      </dgm:t>
    </dgm:pt>
    <dgm:pt modelId="{B4507020-2D34-4CC4-8D83-AF5E3B6CEDC5}" type="sibTrans" cxnId="{0083B105-EE60-4714-BE43-15D27985833D}">
      <dgm:prSet/>
      <dgm:spPr/>
      <dgm:t>
        <a:bodyPr/>
        <a:lstStyle/>
        <a:p>
          <a:endParaRPr lang="en-US"/>
        </a:p>
      </dgm:t>
    </dgm:pt>
    <dgm:pt modelId="{8B183FB6-88E7-4483-88AC-9E3B07859F60}">
      <dgm:prSet/>
      <dgm:spPr/>
      <dgm:t>
        <a:bodyPr/>
        <a:lstStyle/>
        <a:p>
          <a:r>
            <a:rPr lang="en-US"/>
            <a:t>Makes information regarding the service available to those requesting it</a:t>
          </a:r>
        </a:p>
      </dgm:t>
    </dgm:pt>
    <dgm:pt modelId="{4DB1A8E2-E84A-4030-91C1-FCECED62B48D}" type="parTrans" cxnId="{8431905C-3D4F-47D6-9AE6-7D55C79D7A50}">
      <dgm:prSet/>
      <dgm:spPr/>
      <dgm:t>
        <a:bodyPr/>
        <a:lstStyle/>
        <a:p>
          <a:endParaRPr lang="en-US"/>
        </a:p>
      </dgm:t>
    </dgm:pt>
    <dgm:pt modelId="{22D25E35-4C38-47B7-A7AC-3C578D5E4FB1}" type="sibTrans" cxnId="{8431905C-3D4F-47D6-9AE6-7D55C79D7A50}">
      <dgm:prSet/>
      <dgm:spPr/>
      <dgm:t>
        <a:bodyPr/>
        <a:lstStyle/>
        <a:p>
          <a:endParaRPr lang="en-US"/>
        </a:p>
      </dgm:t>
    </dgm:pt>
    <dgm:pt modelId="{AAD33423-E142-41E1-A324-7BF1477F9425}" type="pres">
      <dgm:prSet presAssocID="{6F65EC9E-014A-4A58-A5F0-D6CB48D6B7E6}" presName="linear" presStyleCnt="0">
        <dgm:presLayoutVars>
          <dgm:dir/>
          <dgm:animLvl val="lvl"/>
          <dgm:resizeHandles val="exact"/>
        </dgm:presLayoutVars>
      </dgm:prSet>
      <dgm:spPr/>
    </dgm:pt>
    <dgm:pt modelId="{793FFD53-424C-4FC2-9A69-52612DC57EA4}" type="pres">
      <dgm:prSet presAssocID="{7C560F48-83CA-4432-800B-DFBBAA921055}" presName="parentLin" presStyleCnt="0"/>
      <dgm:spPr/>
    </dgm:pt>
    <dgm:pt modelId="{0C0A9B8E-A15B-4567-A9EF-9C727041AB7B}" type="pres">
      <dgm:prSet presAssocID="{7C560F48-83CA-4432-800B-DFBBAA921055}" presName="parentLeftMargin" presStyleLbl="node1" presStyleIdx="0" presStyleCnt="3"/>
      <dgm:spPr/>
    </dgm:pt>
    <dgm:pt modelId="{750F1ECA-C030-4C7C-B146-C5DE021015AF}" type="pres">
      <dgm:prSet presAssocID="{7C560F48-83CA-4432-800B-DFBBAA9210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20984AD-703C-4948-957B-67F385933AC6}" type="pres">
      <dgm:prSet presAssocID="{7C560F48-83CA-4432-800B-DFBBAA921055}" presName="negativeSpace" presStyleCnt="0"/>
      <dgm:spPr/>
    </dgm:pt>
    <dgm:pt modelId="{12BDE927-CF5B-4D0B-8863-67B1AA285844}" type="pres">
      <dgm:prSet presAssocID="{7C560F48-83CA-4432-800B-DFBBAA921055}" presName="childText" presStyleLbl="conFgAcc1" presStyleIdx="0" presStyleCnt="3">
        <dgm:presLayoutVars>
          <dgm:bulletEnabled val="1"/>
        </dgm:presLayoutVars>
      </dgm:prSet>
      <dgm:spPr/>
    </dgm:pt>
    <dgm:pt modelId="{7C6E6C16-FD7D-4F1D-AF4F-BA5C46919FBF}" type="pres">
      <dgm:prSet presAssocID="{15829020-AF7F-4631-BA6B-F7B137C927D3}" presName="spaceBetweenRectangles" presStyleCnt="0"/>
      <dgm:spPr/>
    </dgm:pt>
    <dgm:pt modelId="{AADD448A-2C90-49ED-BE6B-32643E19DCAE}" type="pres">
      <dgm:prSet presAssocID="{E26B5757-1407-469C-876E-428762BDF831}" presName="parentLin" presStyleCnt="0"/>
      <dgm:spPr/>
    </dgm:pt>
    <dgm:pt modelId="{EC3F3DD8-1FAD-40BE-ABFB-5F2A521F24AA}" type="pres">
      <dgm:prSet presAssocID="{E26B5757-1407-469C-876E-428762BDF831}" presName="parentLeftMargin" presStyleLbl="node1" presStyleIdx="0" presStyleCnt="3"/>
      <dgm:spPr/>
    </dgm:pt>
    <dgm:pt modelId="{EDE0B9B4-898B-4DC1-AE0A-8E48A82F3DEB}" type="pres">
      <dgm:prSet presAssocID="{E26B5757-1407-469C-876E-428762BDF83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A38E67A-C1B5-4457-BC5D-4CE50C859B1F}" type="pres">
      <dgm:prSet presAssocID="{E26B5757-1407-469C-876E-428762BDF831}" presName="negativeSpace" presStyleCnt="0"/>
      <dgm:spPr/>
    </dgm:pt>
    <dgm:pt modelId="{ABFB706C-6229-43A4-8A06-DC5DFD15B802}" type="pres">
      <dgm:prSet presAssocID="{E26B5757-1407-469C-876E-428762BDF831}" presName="childText" presStyleLbl="conFgAcc1" presStyleIdx="1" presStyleCnt="3">
        <dgm:presLayoutVars>
          <dgm:bulletEnabled val="1"/>
        </dgm:presLayoutVars>
      </dgm:prSet>
      <dgm:spPr/>
    </dgm:pt>
    <dgm:pt modelId="{7DC1DF49-DC16-4513-B218-81465D460DB1}" type="pres">
      <dgm:prSet presAssocID="{B34AA018-83D8-4690-92EF-4A2BE4986E62}" presName="spaceBetweenRectangles" presStyleCnt="0"/>
      <dgm:spPr/>
    </dgm:pt>
    <dgm:pt modelId="{0FAB8745-6705-49BE-90B3-974E7E905E30}" type="pres">
      <dgm:prSet presAssocID="{1B1EFF36-8D09-4AD2-B83A-28E66786C286}" presName="parentLin" presStyleCnt="0"/>
      <dgm:spPr/>
    </dgm:pt>
    <dgm:pt modelId="{50E8A43E-1A2F-485C-8335-1290F0E86426}" type="pres">
      <dgm:prSet presAssocID="{1B1EFF36-8D09-4AD2-B83A-28E66786C286}" presName="parentLeftMargin" presStyleLbl="node1" presStyleIdx="1" presStyleCnt="3"/>
      <dgm:spPr/>
    </dgm:pt>
    <dgm:pt modelId="{B6195FA0-36B8-4E17-ADD0-9BF19EF3F22F}" type="pres">
      <dgm:prSet presAssocID="{1B1EFF36-8D09-4AD2-B83A-28E66786C28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599CE1F-E39C-430D-9265-7C4551AF6C9C}" type="pres">
      <dgm:prSet presAssocID="{1B1EFF36-8D09-4AD2-B83A-28E66786C286}" presName="negativeSpace" presStyleCnt="0"/>
      <dgm:spPr/>
    </dgm:pt>
    <dgm:pt modelId="{3EE12F9F-34A9-41E8-83DE-F0BBE4AECD3F}" type="pres">
      <dgm:prSet presAssocID="{1B1EFF36-8D09-4AD2-B83A-28E66786C28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C5BAB02-A1C3-4FAD-9CEF-9ED693A1AC6A}" type="presOf" srcId="{1B1EFF36-8D09-4AD2-B83A-28E66786C286}" destId="{50E8A43E-1A2F-485C-8335-1290F0E86426}" srcOrd="0" destOrd="0" presId="urn:microsoft.com/office/officeart/2005/8/layout/list1"/>
    <dgm:cxn modelId="{0083B105-EE60-4714-BE43-15D27985833D}" srcId="{6F65EC9E-014A-4A58-A5F0-D6CB48D6B7E6}" destId="{1B1EFF36-8D09-4AD2-B83A-28E66786C286}" srcOrd="2" destOrd="0" parTransId="{3584D256-EB9D-4D1B-9553-40C884451017}" sibTransId="{B4507020-2D34-4CC4-8D83-AF5E3B6CEDC5}"/>
    <dgm:cxn modelId="{6B37D83B-A0FA-4195-84F6-2A4663F848C4}" type="presOf" srcId="{6F65EC9E-014A-4A58-A5F0-D6CB48D6B7E6}" destId="{AAD33423-E142-41E1-A324-7BF1477F9425}" srcOrd="0" destOrd="0" presId="urn:microsoft.com/office/officeart/2005/8/layout/list1"/>
    <dgm:cxn modelId="{60CEC53C-41F3-42D1-BB49-4BB951A1F2AF}" type="presOf" srcId="{2FED9D4E-264E-40F1-B9EF-0FEA5395F890}" destId="{12BDE927-CF5B-4D0B-8863-67B1AA285844}" srcOrd="0" destOrd="0" presId="urn:microsoft.com/office/officeart/2005/8/layout/list1"/>
    <dgm:cxn modelId="{8431905C-3D4F-47D6-9AE6-7D55C79D7A50}" srcId="{1B1EFF36-8D09-4AD2-B83A-28E66786C286}" destId="{8B183FB6-88E7-4483-88AC-9E3B07859F60}" srcOrd="0" destOrd="0" parTransId="{4DB1A8E2-E84A-4030-91C1-FCECED62B48D}" sibTransId="{22D25E35-4C38-47B7-A7AC-3C578D5E4FB1}"/>
    <dgm:cxn modelId="{36B30263-2306-47AD-B5FE-B319B20ACEB3}" type="presOf" srcId="{8B183FB6-88E7-4483-88AC-9E3B07859F60}" destId="{3EE12F9F-34A9-41E8-83DE-F0BBE4AECD3F}" srcOrd="0" destOrd="0" presId="urn:microsoft.com/office/officeart/2005/8/layout/list1"/>
    <dgm:cxn modelId="{0726E246-5333-4329-80FF-27F8969EE7BF}" srcId="{7C560F48-83CA-4432-800B-DFBBAA921055}" destId="{2FED9D4E-264E-40F1-B9EF-0FEA5395F890}" srcOrd="0" destOrd="0" parTransId="{3AE66B0E-F185-4683-9965-9B6854D44B14}" sibTransId="{2F299EDE-A3BB-46B9-9851-8DC07BA1DFB3}"/>
    <dgm:cxn modelId="{90B33151-6853-49FD-91C8-12FAA2449781}" type="presOf" srcId="{6D105B9E-2A3F-43AF-8B93-48FB4DCF4890}" destId="{ABFB706C-6229-43A4-8A06-DC5DFD15B802}" srcOrd="0" destOrd="0" presId="urn:microsoft.com/office/officeart/2005/8/layout/list1"/>
    <dgm:cxn modelId="{73E93552-C575-4998-8425-EFDAAA07BF23}" srcId="{6F65EC9E-014A-4A58-A5F0-D6CB48D6B7E6}" destId="{E26B5757-1407-469C-876E-428762BDF831}" srcOrd="1" destOrd="0" parTransId="{EC5BDA4F-D55B-4AF7-8CAC-0652853AD8DA}" sibTransId="{B34AA018-83D8-4690-92EF-4A2BE4986E62}"/>
    <dgm:cxn modelId="{5B70F57A-325C-4F7E-B632-EFA84C43DE5A}" type="presOf" srcId="{7C560F48-83CA-4432-800B-DFBBAA921055}" destId="{0C0A9B8E-A15B-4567-A9EF-9C727041AB7B}" srcOrd="0" destOrd="0" presId="urn:microsoft.com/office/officeart/2005/8/layout/list1"/>
    <dgm:cxn modelId="{544929B5-5C92-419E-9A00-68EA25A4B7D7}" srcId="{E26B5757-1407-469C-876E-428762BDF831}" destId="{6D105B9E-2A3F-43AF-8B93-48FB4DCF4890}" srcOrd="0" destOrd="0" parTransId="{5DA7DB8F-3EB7-4EBC-8A15-D1DBD814FC60}" sibTransId="{B2CD6D82-00BA-43A5-BFFF-8C9D6E582545}"/>
    <dgm:cxn modelId="{84C4F1BE-B960-4C55-AED0-C24FBC5C017E}" type="presOf" srcId="{1B1EFF36-8D09-4AD2-B83A-28E66786C286}" destId="{B6195FA0-36B8-4E17-ADD0-9BF19EF3F22F}" srcOrd="1" destOrd="0" presId="urn:microsoft.com/office/officeart/2005/8/layout/list1"/>
    <dgm:cxn modelId="{E18E1AC8-44A3-43FD-B88F-A524DF4D4A25}" type="presOf" srcId="{E26B5757-1407-469C-876E-428762BDF831}" destId="{EDE0B9B4-898B-4DC1-AE0A-8E48A82F3DEB}" srcOrd="1" destOrd="0" presId="urn:microsoft.com/office/officeart/2005/8/layout/list1"/>
    <dgm:cxn modelId="{B162F1DE-4DB0-43DA-9672-DE07D7643659}" type="presOf" srcId="{E26B5757-1407-469C-876E-428762BDF831}" destId="{EC3F3DD8-1FAD-40BE-ABFB-5F2A521F24AA}" srcOrd="0" destOrd="0" presId="urn:microsoft.com/office/officeart/2005/8/layout/list1"/>
    <dgm:cxn modelId="{2A8F2DF1-F4A5-4446-BB45-078B45AE7CF8}" type="presOf" srcId="{7C560F48-83CA-4432-800B-DFBBAA921055}" destId="{750F1ECA-C030-4C7C-B146-C5DE021015AF}" srcOrd="1" destOrd="0" presId="urn:microsoft.com/office/officeart/2005/8/layout/list1"/>
    <dgm:cxn modelId="{2525A4F3-AC95-4B05-82DC-64D89D5DDB07}" type="presOf" srcId="{A0CCE565-022E-4BB7-9411-837FE9DE3B2E}" destId="{12BDE927-CF5B-4D0B-8863-67B1AA285844}" srcOrd="0" destOrd="1" presId="urn:microsoft.com/office/officeart/2005/8/layout/list1"/>
    <dgm:cxn modelId="{0F890DF8-593B-4F10-A9ED-9BA60986CA2B}" srcId="{7C560F48-83CA-4432-800B-DFBBAA921055}" destId="{A0CCE565-022E-4BB7-9411-837FE9DE3B2E}" srcOrd="1" destOrd="0" parTransId="{B4EA0F66-C261-447C-89F9-90642D8E2233}" sibTransId="{F201E24B-AC1C-45F3-9A8C-51316A8355DF}"/>
    <dgm:cxn modelId="{6DC86CFD-3193-4AE6-AD0D-CE78234261EB}" srcId="{6F65EC9E-014A-4A58-A5F0-D6CB48D6B7E6}" destId="{7C560F48-83CA-4432-800B-DFBBAA921055}" srcOrd="0" destOrd="0" parTransId="{80464F11-CAF1-4F06-9773-ABF886515867}" sibTransId="{15829020-AF7F-4631-BA6B-F7B137C927D3}"/>
    <dgm:cxn modelId="{962637E4-7C14-4647-BFB6-7BC5CC5EED8D}" type="presParOf" srcId="{AAD33423-E142-41E1-A324-7BF1477F9425}" destId="{793FFD53-424C-4FC2-9A69-52612DC57EA4}" srcOrd="0" destOrd="0" presId="urn:microsoft.com/office/officeart/2005/8/layout/list1"/>
    <dgm:cxn modelId="{AE2D2414-7D4F-431C-A6AF-DB997D4379FB}" type="presParOf" srcId="{793FFD53-424C-4FC2-9A69-52612DC57EA4}" destId="{0C0A9B8E-A15B-4567-A9EF-9C727041AB7B}" srcOrd="0" destOrd="0" presId="urn:microsoft.com/office/officeart/2005/8/layout/list1"/>
    <dgm:cxn modelId="{D170E7CD-3E50-45B9-B41F-4482E402985B}" type="presParOf" srcId="{793FFD53-424C-4FC2-9A69-52612DC57EA4}" destId="{750F1ECA-C030-4C7C-B146-C5DE021015AF}" srcOrd="1" destOrd="0" presId="urn:microsoft.com/office/officeart/2005/8/layout/list1"/>
    <dgm:cxn modelId="{C577F0C4-46EB-40F1-AC26-C6DDCC8A2093}" type="presParOf" srcId="{AAD33423-E142-41E1-A324-7BF1477F9425}" destId="{E20984AD-703C-4948-957B-67F385933AC6}" srcOrd="1" destOrd="0" presId="urn:microsoft.com/office/officeart/2005/8/layout/list1"/>
    <dgm:cxn modelId="{DA92430B-75FD-4C25-80B3-CB524E5EB233}" type="presParOf" srcId="{AAD33423-E142-41E1-A324-7BF1477F9425}" destId="{12BDE927-CF5B-4D0B-8863-67B1AA285844}" srcOrd="2" destOrd="0" presId="urn:microsoft.com/office/officeart/2005/8/layout/list1"/>
    <dgm:cxn modelId="{D3EA4CB4-3A7E-41CD-9977-AB12C6E69E0D}" type="presParOf" srcId="{AAD33423-E142-41E1-A324-7BF1477F9425}" destId="{7C6E6C16-FD7D-4F1D-AF4F-BA5C46919FBF}" srcOrd="3" destOrd="0" presId="urn:microsoft.com/office/officeart/2005/8/layout/list1"/>
    <dgm:cxn modelId="{2D28E548-EF1E-4A03-8F3A-455FD95BC2ED}" type="presParOf" srcId="{AAD33423-E142-41E1-A324-7BF1477F9425}" destId="{AADD448A-2C90-49ED-BE6B-32643E19DCAE}" srcOrd="4" destOrd="0" presId="urn:microsoft.com/office/officeart/2005/8/layout/list1"/>
    <dgm:cxn modelId="{A809213F-E1D6-4138-972E-6E9CBF854C50}" type="presParOf" srcId="{AADD448A-2C90-49ED-BE6B-32643E19DCAE}" destId="{EC3F3DD8-1FAD-40BE-ABFB-5F2A521F24AA}" srcOrd="0" destOrd="0" presId="urn:microsoft.com/office/officeart/2005/8/layout/list1"/>
    <dgm:cxn modelId="{F472C904-AFCC-4692-9DA7-8B7B889A303C}" type="presParOf" srcId="{AADD448A-2C90-49ED-BE6B-32643E19DCAE}" destId="{EDE0B9B4-898B-4DC1-AE0A-8E48A82F3DEB}" srcOrd="1" destOrd="0" presId="urn:microsoft.com/office/officeart/2005/8/layout/list1"/>
    <dgm:cxn modelId="{D688619B-7694-4FA5-967C-027764C84802}" type="presParOf" srcId="{AAD33423-E142-41E1-A324-7BF1477F9425}" destId="{1A38E67A-C1B5-4457-BC5D-4CE50C859B1F}" srcOrd="5" destOrd="0" presId="urn:microsoft.com/office/officeart/2005/8/layout/list1"/>
    <dgm:cxn modelId="{18428EF5-FA4C-4CFE-AD9A-1E58DEC5AAA2}" type="presParOf" srcId="{AAD33423-E142-41E1-A324-7BF1477F9425}" destId="{ABFB706C-6229-43A4-8A06-DC5DFD15B802}" srcOrd="6" destOrd="0" presId="urn:microsoft.com/office/officeart/2005/8/layout/list1"/>
    <dgm:cxn modelId="{4BAD2DFC-7D6E-4B56-A9CA-AA05E8FE443E}" type="presParOf" srcId="{AAD33423-E142-41E1-A324-7BF1477F9425}" destId="{7DC1DF49-DC16-4513-B218-81465D460DB1}" srcOrd="7" destOrd="0" presId="urn:microsoft.com/office/officeart/2005/8/layout/list1"/>
    <dgm:cxn modelId="{08ADC022-9FFD-4821-9031-822CB6F66279}" type="presParOf" srcId="{AAD33423-E142-41E1-A324-7BF1477F9425}" destId="{0FAB8745-6705-49BE-90B3-974E7E905E30}" srcOrd="8" destOrd="0" presId="urn:microsoft.com/office/officeart/2005/8/layout/list1"/>
    <dgm:cxn modelId="{9F46D3B5-8DF5-44D3-915D-47F7C848E1FF}" type="presParOf" srcId="{0FAB8745-6705-49BE-90B3-974E7E905E30}" destId="{50E8A43E-1A2F-485C-8335-1290F0E86426}" srcOrd="0" destOrd="0" presId="urn:microsoft.com/office/officeart/2005/8/layout/list1"/>
    <dgm:cxn modelId="{758A5760-B9FB-4728-A5C3-21CD7ADCC147}" type="presParOf" srcId="{0FAB8745-6705-49BE-90B3-974E7E905E30}" destId="{B6195FA0-36B8-4E17-ADD0-9BF19EF3F22F}" srcOrd="1" destOrd="0" presId="urn:microsoft.com/office/officeart/2005/8/layout/list1"/>
    <dgm:cxn modelId="{3A372EA8-5796-425E-9118-F17D581A1E28}" type="presParOf" srcId="{AAD33423-E142-41E1-A324-7BF1477F9425}" destId="{3599CE1F-E39C-430D-9265-7C4551AF6C9C}" srcOrd="9" destOrd="0" presId="urn:microsoft.com/office/officeart/2005/8/layout/list1"/>
    <dgm:cxn modelId="{1D236913-9723-4F83-B122-0AC2AD5C7CF7}" type="presParOf" srcId="{AAD33423-E142-41E1-A324-7BF1477F9425}" destId="{3EE12F9F-34A9-41E8-83DE-F0BBE4AECD3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382C543-8DEA-4217-8E9D-A9CA83B585A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59FBEE2-D033-439E-90DA-F859D6941634}">
      <dgm:prSet/>
      <dgm:spPr/>
      <dgm:t>
        <a:bodyPr/>
        <a:lstStyle/>
        <a:p>
          <a:r>
            <a:rPr lang="en-US"/>
            <a:t>Service reusability</a:t>
          </a:r>
        </a:p>
      </dgm:t>
    </dgm:pt>
    <dgm:pt modelId="{5B7A5DE8-D77C-4936-9A4F-629D45E3D901}" type="parTrans" cxnId="{63DB8B32-CE07-4D93-9D36-87B76518CC73}">
      <dgm:prSet/>
      <dgm:spPr/>
      <dgm:t>
        <a:bodyPr/>
        <a:lstStyle/>
        <a:p>
          <a:endParaRPr lang="en-US"/>
        </a:p>
      </dgm:t>
    </dgm:pt>
    <dgm:pt modelId="{B56C26B9-15E4-45A1-BCB8-669785B42957}" type="sibTrans" cxnId="{63DB8B32-CE07-4D93-9D36-87B76518CC73}">
      <dgm:prSet/>
      <dgm:spPr/>
      <dgm:t>
        <a:bodyPr/>
        <a:lstStyle/>
        <a:p>
          <a:endParaRPr lang="en-US"/>
        </a:p>
      </dgm:t>
    </dgm:pt>
    <dgm:pt modelId="{EC23105B-0618-4F90-945B-C534DC130784}">
      <dgm:prSet/>
      <dgm:spPr/>
      <dgm:t>
        <a:bodyPr/>
        <a:lstStyle/>
        <a:p>
          <a:r>
            <a:rPr lang="en-US"/>
            <a:t>Can build a new application by reusing the service of existing one</a:t>
          </a:r>
        </a:p>
      </dgm:t>
    </dgm:pt>
    <dgm:pt modelId="{D42C1E62-73CB-4216-8CCB-85772423BE58}" type="parTrans" cxnId="{C4B832A4-3E80-4045-9DED-E252ADF54E6E}">
      <dgm:prSet/>
      <dgm:spPr/>
      <dgm:t>
        <a:bodyPr/>
        <a:lstStyle/>
        <a:p>
          <a:endParaRPr lang="en-US"/>
        </a:p>
      </dgm:t>
    </dgm:pt>
    <dgm:pt modelId="{23999628-E60B-44C4-883B-EEC1F533006F}" type="sibTrans" cxnId="{C4B832A4-3E80-4045-9DED-E252ADF54E6E}">
      <dgm:prSet/>
      <dgm:spPr/>
      <dgm:t>
        <a:bodyPr/>
        <a:lstStyle/>
        <a:p>
          <a:endParaRPr lang="en-US"/>
        </a:p>
      </dgm:t>
    </dgm:pt>
    <dgm:pt modelId="{B7918CE3-5777-450F-A155-FBEB813EEDC5}">
      <dgm:prSet/>
      <dgm:spPr/>
      <dgm:t>
        <a:bodyPr/>
        <a:lstStyle/>
        <a:p>
          <a:r>
            <a:rPr lang="en-US"/>
            <a:t>Platform independent</a:t>
          </a:r>
        </a:p>
      </dgm:t>
    </dgm:pt>
    <dgm:pt modelId="{3C8ED655-E57C-4945-BEB6-F2573B2B0F2F}" type="parTrans" cxnId="{81FA5567-0154-490C-9F38-3AFA66D85A32}">
      <dgm:prSet/>
      <dgm:spPr/>
      <dgm:t>
        <a:bodyPr/>
        <a:lstStyle/>
        <a:p>
          <a:endParaRPr lang="en-US"/>
        </a:p>
      </dgm:t>
    </dgm:pt>
    <dgm:pt modelId="{5BF0114B-F0D1-4D71-B323-36A0F9C3C375}" type="sibTrans" cxnId="{81FA5567-0154-490C-9F38-3AFA66D85A32}">
      <dgm:prSet/>
      <dgm:spPr/>
      <dgm:t>
        <a:bodyPr/>
        <a:lstStyle/>
        <a:p>
          <a:endParaRPr lang="en-US"/>
        </a:p>
      </dgm:t>
    </dgm:pt>
    <dgm:pt modelId="{FBD14B83-A756-4E85-85CE-2D7CC80BF0C7}">
      <dgm:prSet/>
      <dgm:spPr/>
      <dgm:t>
        <a:bodyPr/>
        <a:lstStyle/>
        <a:p>
          <a:r>
            <a:rPr lang="en-US"/>
            <a:t>Application built in different technology can be used</a:t>
          </a:r>
        </a:p>
      </dgm:t>
    </dgm:pt>
    <dgm:pt modelId="{15152F69-51E9-4049-8FC4-D39B49FD17FF}" type="parTrans" cxnId="{E0ADF993-DD04-453A-969B-68023066F9D9}">
      <dgm:prSet/>
      <dgm:spPr/>
      <dgm:t>
        <a:bodyPr/>
        <a:lstStyle/>
        <a:p>
          <a:endParaRPr lang="en-US"/>
        </a:p>
      </dgm:t>
    </dgm:pt>
    <dgm:pt modelId="{F65896AE-C52B-4E67-A9A2-856D02BA6F7B}" type="sibTrans" cxnId="{E0ADF993-DD04-453A-969B-68023066F9D9}">
      <dgm:prSet/>
      <dgm:spPr/>
      <dgm:t>
        <a:bodyPr/>
        <a:lstStyle/>
        <a:p>
          <a:endParaRPr lang="en-US"/>
        </a:p>
      </dgm:t>
    </dgm:pt>
    <dgm:pt modelId="{D39C849D-90B8-428F-BD04-3DB08F01A999}">
      <dgm:prSet/>
      <dgm:spPr/>
      <dgm:t>
        <a:bodyPr/>
        <a:lstStyle/>
        <a:p>
          <a:r>
            <a:rPr lang="en-US"/>
            <a:t>Reliability</a:t>
          </a:r>
        </a:p>
      </dgm:t>
    </dgm:pt>
    <dgm:pt modelId="{C2733AC2-C75A-457B-84FC-97EDD098C12B}" type="parTrans" cxnId="{8DED0F2E-1B1F-4BF3-9F3E-2860108B06F0}">
      <dgm:prSet/>
      <dgm:spPr/>
      <dgm:t>
        <a:bodyPr/>
        <a:lstStyle/>
        <a:p>
          <a:endParaRPr lang="en-US"/>
        </a:p>
      </dgm:t>
    </dgm:pt>
    <dgm:pt modelId="{04C93288-C02C-4532-9337-FEB061D72C14}" type="sibTrans" cxnId="{8DED0F2E-1B1F-4BF3-9F3E-2860108B06F0}">
      <dgm:prSet/>
      <dgm:spPr/>
      <dgm:t>
        <a:bodyPr/>
        <a:lstStyle/>
        <a:p>
          <a:endParaRPr lang="en-US"/>
        </a:p>
      </dgm:t>
    </dgm:pt>
    <dgm:pt modelId="{56D2BEFA-E839-4D21-994B-82719ECF5C2C}">
      <dgm:prSet/>
      <dgm:spPr/>
      <dgm:t>
        <a:bodyPr/>
        <a:lstStyle/>
        <a:p>
          <a:r>
            <a:rPr lang="en-US"/>
            <a:t>Can debug different service easily so more reliable</a:t>
          </a:r>
        </a:p>
      </dgm:t>
    </dgm:pt>
    <dgm:pt modelId="{DC60BCB5-796F-4E4A-B323-8AE725DE6F07}" type="parTrans" cxnId="{8C46B3A5-ABEB-4225-ADFF-25BC73A70707}">
      <dgm:prSet/>
      <dgm:spPr/>
      <dgm:t>
        <a:bodyPr/>
        <a:lstStyle/>
        <a:p>
          <a:endParaRPr lang="en-US"/>
        </a:p>
      </dgm:t>
    </dgm:pt>
    <dgm:pt modelId="{22C32043-4C9A-4D3E-90FF-C7C1233BE041}" type="sibTrans" cxnId="{8C46B3A5-ABEB-4225-ADFF-25BC73A70707}">
      <dgm:prSet/>
      <dgm:spPr/>
      <dgm:t>
        <a:bodyPr/>
        <a:lstStyle/>
        <a:p>
          <a:endParaRPr lang="en-US"/>
        </a:p>
      </dgm:t>
    </dgm:pt>
    <dgm:pt modelId="{5E9540B7-22C2-429D-8BB7-223ECD27499F}">
      <dgm:prSet/>
      <dgm:spPr/>
      <dgm:t>
        <a:bodyPr/>
        <a:lstStyle/>
        <a:p>
          <a:r>
            <a:rPr lang="en-US"/>
            <a:t>Scalability</a:t>
          </a:r>
        </a:p>
      </dgm:t>
    </dgm:pt>
    <dgm:pt modelId="{A5302933-BE22-4BEE-831F-327524D486DC}" type="parTrans" cxnId="{8969E90D-CB7B-4332-A5E2-0AE95F41DA09}">
      <dgm:prSet/>
      <dgm:spPr/>
      <dgm:t>
        <a:bodyPr/>
        <a:lstStyle/>
        <a:p>
          <a:endParaRPr lang="en-US"/>
        </a:p>
      </dgm:t>
    </dgm:pt>
    <dgm:pt modelId="{E2334D2B-0EB4-4883-9520-5B1FB596A310}" type="sibTrans" cxnId="{8969E90D-CB7B-4332-A5E2-0AE95F41DA09}">
      <dgm:prSet/>
      <dgm:spPr/>
      <dgm:t>
        <a:bodyPr/>
        <a:lstStyle/>
        <a:p>
          <a:endParaRPr lang="en-US"/>
        </a:p>
      </dgm:t>
    </dgm:pt>
    <dgm:pt modelId="{A0A895D0-DF4E-4779-89FE-115A554F59EF}">
      <dgm:prSet/>
      <dgm:spPr/>
      <dgm:t>
        <a:bodyPr/>
        <a:lstStyle/>
        <a:p>
          <a:r>
            <a:rPr lang="en-US"/>
            <a:t>Single service can run on different environment</a:t>
          </a:r>
        </a:p>
      </dgm:t>
    </dgm:pt>
    <dgm:pt modelId="{993BD368-EFDB-4127-9938-460C30B4C76B}" type="parTrans" cxnId="{1BD4AD4B-98C4-4083-A31F-166A2096E6F0}">
      <dgm:prSet/>
      <dgm:spPr/>
      <dgm:t>
        <a:bodyPr/>
        <a:lstStyle/>
        <a:p>
          <a:endParaRPr lang="en-US"/>
        </a:p>
      </dgm:t>
    </dgm:pt>
    <dgm:pt modelId="{86765E8A-AEDF-4A5B-8EB7-C55F41BDC763}" type="sibTrans" cxnId="{1BD4AD4B-98C4-4083-A31F-166A2096E6F0}">
      <dgm:prSet/>
      <dgm:spPr/>
      <dgm:t>
        <a:bodyPr/>
        <a:lstStyle/>
        <a:p>
          <a:endParaRPr lang="en-US"/>
        </a:p>
      </dgm:t>
    </dgm:pt>
    <dgm:pt modelId="{03C3AE34-7757-4D26-AC1B-C098925E03B7}" type="pres">
      <dgm:prSet presAssocID="{3382C543-8DEA-4217-8E9D-A9CA83B585A2}" presName="linear" presStyleCnt="0">
        <dgm:presLayoutVars>
          <dgm:animLvl val="lvl"/>
          <dgm:resizeHandles val="exact"/>
        </dgm:presLayoutVars>
      </dgm:prSet>
      <dgm:spPr/>
    </dgm:pt>
    <dgm:pt modelId="{FB1B2AFF-AB04-4EB2-999F-BC6602913383}" type="pres">
      <dgm:prSet presAssocID="{259FBEE2-D033-439E-90DA-F859D694163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60C1136-7215-438D-AA03-FAF9D36F06F3}" type="pres">
      <dgm:prSet presAssocID="{259FBEE2-D033-439E-90DA-F859D6941634}" presName="childText" presStyleLbl="revTx" presStyleIdx="0" presStyleCnt="4">
        <dgm:presLayoutVars>
          <dgm:bulletEnabled val="1"/>
        </dgm:presLayoutVars>
      </dgm:prSet>
      <dgm:spPr/>
    </dgm:pt>
    <dgm:pt modelId="{A46CE3DF-D7AE-4323-8374-198983667C89}" type="pres">
      <dgm:prSet presAssocID="{B7918CE3-5777-450F-A155-FBEB813EEDC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AC3F743-1E68-4B08-8CD4-E7A5481BFE40}" type="pres">
      <dgm:prSet presAssocID="{B7918CE3-5777-450F-A155-FBEB813EEDC5}" presName="childText" presStyleLbl="revTx" presStyleIdx="1" presStyleCnt="4">
        <dgm:presLayoutVars>
          <dgm:bulletEnabled val="1"/>
        </dgm:presLayoutVars>
      </dgm:prSet>
      <dgm:spPr/>
    </dgm:pt>
    <dgm:pt modelId="{A8FC4FCF-6A29-4CE4-A549-FC3C6740DF6A}" type="pres">
      <dgm:prSet presAssocID="{D39C849D-90B8-428F-BD04-3DB08F01A99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58A16A0-014B-4EA5-8A3F-E313E68C1BBB}" type="pres">
      <dgm:prSet presAssocID="{D39C849D-90B8-428F-BD04-3DB08F01A999}" presName="childText" presStyleLbl="revTx" presStyleIdx="2" presStyleCnt="4">
        <dgm:presLayoutVars>
          <dgm:bulletEnabled val="1"/>
        </dgm:presLayoutVars>
      </dgm:prSet>
      <dgm:spPr/>
    </dgm:pt>
    <dgm:pt modelId="{9402AF83-7F67-42E0-B387-F8E493752946}" type="pres">
      <dgm:prSet presAssocID="{5E9540B7-22C2-429D-8BB7-223ECD27499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9A808D4-777E-42C6-AB55-3363D46CABAC}" type="pres">
      <dgm:prSet presAssocID="{5E9540B7-22C2-429D-8BB7-223ECD27499F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F0BD90C-7C3E-47C1-9694-0ED4B9F4978A}" type="presOf" srcId="{A0A895D0-DF4E-4779-89FE-115A554F59EF}" destId="{09A808D4-777E-42C6-AB55-3363D46CABAC}" srcOrd="0" destOrd="0" presId="urn:microsoft.com/office/officeart/2005/8/layout/vList2"/>
    <dgm:cxn modelId="{8969E90D-CB7B-4332-A5E2-0AE95F41DA09}" srcId="{3382C543-8DEA-4217-8E9D-A9CA83B585A2}" destId="{5E9540B7-22C2-429D-8BB7-223ECD27499F}" srcOrd="3" destOrd="0" parTransId="{A5302933-BE22-4BEE-831F-327524D486DC}" sibTransId="{E2334D2B-0EB4-4883-9520-5B1FB596A310}"/>
    <dgm:cxn modelId="{8DED0F2E-1B1F-4BF3-9F3E-2860108B06F0}" srcId="{3382C543-8DEA-4217-8E9D-A9CA83B585A2}" destId="{D39C849D-90B8-428F-BD04-3DB08F01A999}" srcOrd="2" destOrd="0" parTransId="{C2733AC2-C75A-457B-84FC-97EDD098C12B}" sibTransId="{04C93288-C02C-4532-9337-FEB061D72C14}"/>
    <dgm:cxn modelId="{63DB8B32-CE07-4D93-9D36-87B76518CC73}" srcId="{3382C543-8DEA-4217-8E9D-A9CA83B585A2}" destId="{259FBEE2-D033-439E-90DA-F859D6941634}" srcOrd="0" destOrd="0" parTransId="{5B7A5DE8-D77C-4936-9A4F-629D45E3D901}" sibTransId="{B56C26B9-15E4-45A1-BCB8-669785B42957}"/>
    <dgm:cxn modelId="{3A569C66-4C98-4289-8439-0972F39A0406}" type="presOf" srcId="{D39C849D-90B8-428F-BD04-3DB08F01A999}" destId="{A8FC4FCF-6A29-4CE4-A549-FC3C6740DF6A}" srcOrd="0" destOrd="0" presId="urn:microsoft.com/office/officeart/2005/8/layout/vList2"/>
    <dgm:cxn modelId="{81FA5567-0154-490C-9F38-3AFA66D85A32}" srcId="{3382C543-8DEA-4217-8E9D-A9CA83B585A2}" destId="{B7918CE3-5777-450F-A155-FBEB813EEDC5}" srcOrd="1" destOrd="0" parTransId="{3C8ED655-E57C-4945-BEB6-F2573B2B0F2F}" sibTransId="{5BF0114B-F0D1-4D71-B323-36A0F9C3C375}"/>
    <dgm:cxn modelId="{1BD4AD4B-98C4-4083-A31F-166A2096E6F0}" srcId="{5E9540B7-22C2-429D-8BB7-223ECD27499F}" destId="{A0A895D0-DF4E-4779-89FE-115A554F59EF}" srcOrd="0" destOrd="0" parTransId="{993BD368-EFDB-4127-9938-460C30B4C76B}" sibTransId="{86765E8A-AEDF-4A5B-8EB7-C55F41BDC763}"/>
    <dgm:cxn modelId="{A9E43C56-9926-41C7-9107-59EB8C7A601C}" type="presOf" srcId="{B7918CE3-5777-450F-A155-FBEB813EEDC5}" destId="{A46CE3DF-D7AE-4323-8374-198983667C89}" srcOrd="0" destOrd="0" presId="urn:microsoft.com/office/officeart/2005/8/layout/vList2"/>
    <dgm:cxn modelId="{E0ADF993-DD04-453A-969B-68023066F9D9}" srcId="{B7918CE3-5777-450F-A155-FBEB813EEDC5}" destId="{FBD14B83-A756-4E85-85CE-2D7CC80BF0C7}" srcOrd="0" destOrd="0" parTransId="{15152F69-51E9-4049-8FC4-D39B49FD17FF}" sibTransId="{F65896AE-C52B-4E67-A9A2-856D02BA6F7B}"/>
    <dgm:cxn modelId="{DBF8599A-470A-4B27-8382-8FE9383C7ACF}" type="presOf" srcId="{5E9540B7-22C2-429D-8BB7-223ECD27499F}" destId="{9402AF83-7F67-42E0-B387-F8E493752946}" srcOrd="0" destOrd="0" presId="urn:microsoft.com/office/officeart/2005/8/layout/vList2"/>
    <dgm:cxn modelId="{C4B832A4-3E80-4045-9DED-E252ADF54E6E}" srcId="{259FBEE2-D033-439E-90DA-F859D6941634}" destId="{EC23105B-0618-4F90-945B-C534DC130784}" srcOrd="0" destOrd="0" parTransId="{D42C1E62-73CB-4216-8CCB-85772423BE58}" sibTransId="{23999628-E60B-44C4-883B-EEC1F533006F}"/>
    <dgm:cxn modelId="{8C46B3A5-ABEB-4225-ADFF-25BC73A70707}" srcId="{D39C849D-90B8-428F-BD04-3DB08F01A999}" destId="{56D2BEFA-E839-4D21-994B-82719ECF5C2C}" srcOrd="0" destOrd="0" parTransId="{DC60BCB5-796F-4E4A-B323-8AE725DE6F07}" sibTransId="{22C32043-4C9A-4D3E-90FF-C7C1233BE041}"/>
    <dgm:cxn modelId="{719B17CC-17C4-4758-839B-7E57EE9F7621}" type="presOf" srcId="{56D2BEFA-E839-4D21-994B-82719ECF5C2C}" destId="{B58A16A0-014B-4EA5-8A3F-E313E68C1BBB}" srcOrd="0" destOrd="0" presId="urn:microsoft.com/office/officeart/2005/8/layout/vList2"/>
    <dgm:cxn modelId="{255206DB-9E37-44B4-9969-03A83A40AE75}" type="presOf" srcId="{FBD14B83-A756-4E85-85CE-2D7CC80BF0C7}" destId="{2AC3F743-1E68-4B08-8CD4-E7A5481BFE40}" srcOrd="0" destOrd="0" presId="urn:microsoft.com/office/officeart/2005/8/layout/vList2"/>
    <dgm:cxn modelId="{4506D4E0-011B-4ACD-AD80-4B395D0980D9}" type="presOf" srcId="{259FBEE2-D033-439E-90DA-F859D6941634}" destId="{FB1B2AFF-AB04-4EB2-999F-BC6602913383}" srcOrd="0" destOrd="0" presId="urn:microsoft.com/office/officeart/2005/8/layout/vList2"/>
    <dgm:cxn modelId="{AB384BE5-2FAE-45BB-8D9B-5F2A7F0DFA6E}" type="presOf" srcId="{3382C543-8DEA-4217-8E9D-A9CA83B585A2}" destId="{03C3AE34-7757-4D26-AC1B-C098925E03B7}" srcOrd="0" destOrd="0" presId="urn:microsoft.com/office/officeart/2005/8/layout/vList2"/>
    <dgm:cxn modelId="{FD0F49FE-C373-4666-8D12-08ADFAA04DCF}" type="presOf" srcId="{EC23105B-0618-4F90-945B-C534DC130784}" destId="{560C1136-7215-438D-AA03-FAF9D36F06F3}" srcOrd="0" destOrd="0" presId="urn:microsoft.com/office/officeart/2005/8/layout/vList2"/>
    <dgm:cxn modelId="{AC789E39-E1EF-4AF4-93BE-CC7BA3A2F5DE}" type="presParOf" srcId="{03C3AE34-7757-4D26-AC1B-C098925E03B7}" destId="{FB1B2AFF-AB04-4EB2-999F-BC6602913383}" srcOrd="0" destOrd="0" presId="urn:microsoft.com/office/officeart/2005/8/layout/vList2"/>
    <dgm:cxn modelId="{FB27213D-8502-465C-97E1-3FE4E53286E8}" type="presParOf" srcId="{03C3AE34-7757-4D26-AC1B-C098925E03B7}" destId="{560C1136-7215-438D-AA03-FAF9D36F06F3}" srcOrd="1" destOrd="0" presId="urn:microsoft.com/office/officeart/2005/8/layout/vList2"/>
    <dgm:cxn modelId="{27263BD7-1E7F-4732-A0A3-EDAC6EAE9191}" type="presParOf" srcId="{03C3AE34-7757-4D26-AC1B-C098925E03B7}" destId="{A46CE3DF-D7AE-4323-8374-198983667C89}" srcOrd="2" destOrd="0" presId="urn:microsoft.com/office/officeart/2005/8/layout/vList2"/>
    <dgm:cxn modelId="{1612203B-35A6-4078-9A52-3CA3F36845E3}" type="presParOf" srcId="{03C3AE34-7757-4D26-AC1B-C098925E03B7}" destId="{2AC3F743-1E68-4B08-8CD4-E7A5481BFE40}" srcOrd="3" destOrd="0" presId="urn:microsoft.com/office/officeart/2005/8/layout/vList2"/>
    <dgm:cxn modelId="{362FDC9E-DBC4-46D6-8414-F4BF9E000886}" type="presParOf" srcId="{03C3AE34-7757-4D26-AC1B-C098925E03B7}" destId="{A8FC4FCF-6A29-4CE4-A549-FC3C6740DF6A}" srcOrd="4" destOrd="0" presId="urn:microsoft.com/office/officeart/2005/8/layout/vList2"/>
    <dgm:cxn modelId="{3296A38C-0BFA-4D32-BFA4-F4000D2A7D2F}" type="presParOf" srcId="{03C3AE34-7757-4D26-AC1B-C098925E03B7}" destId="{B58A16A0-014B-4EA5-8A3F-E313E68C1BBB}" srcOrd="5" destOrd="0" presId="urn:microsoft.com/office/officeart/2005/8/layout/vList2"/>
    <dgm:cxn modelId="{72B82D35-2523-4A0F-8C08-306D2421EDB4}" type="presParOf" srcId="{03C3AE34-7757-4D26-AC1B-C098925E03B7}" destId="{9402AF83-7F67-42E0-B387-F8E493752946}" srcOrd="6" destOrd="0" presId="urn:microsoft.com/office/officeart/2005/8/layout/vList2"/>
    <dgm:cxn modelId="{C89B85A4-1004-40D5-A862-DCE6757B13B0}" type="presParOf" srcId="{03C3AE34-7757-4D26-AC1B-C098925E03B7}" destId="{09A808D4-777E-42C6-AB55-3363D46CABA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BD3F4DA-0A5D-49C3-8A40-54608D27E63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D9853E-2ABE-462E-8779-4CECC79D03CF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High Cost</a:t>
          </a:r>
          <a:endParaRPr lang="en-US" dirty="0"/>
        </a:p>
      </dgm:t>
    </dgm:pt>
    <dgm:pt modelId="{05247A55-C714-4B5F-932B-9F9D425A94DC}" type="parTrans" cxnId="{39C50B6D-08ED-4E99-88AD-705DCEAF35C4}">
      <dgm:prSet/>
      <dgm:spPr/>
      <dgm:t>
        <a:bodyPr/>
        <a:lstStyle/>
        <a:p>
          <a:endParaRPr lang="en-US"/>
        </a:p>
      </dgm:t>
    </dgm:pt>
    <dgm:pt modelId="{12D9D847-451C-4A61-969D-38980639F7D5}" type="sibTrans" cxnId="{39C50B6D-08ED-4E99-88AD-705DCEAF35C4}">
      <dgm:prSet/>
      <dgm:spPr/>
      <dgm:t>
        <a:bodyPr/>
        <a:lstStyle/>
        <a:p>
          <a:endParaRPr lang="en-US"/>
        </a:p>
      </dgm:t>
    </dgm:pt>
    <dgm:pt modelId="{0E81B521-CF8B-431C-9994-DEB66DAAED5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Different technology is used which can be costly for development and deployment cases</a:t>
          </a:r>
          <a:endParaRPr lang="en-US" dirty="0"/>
        </a:p>
      </dgm:t>
    </dgm:pt>
    <dgm:pt modelId="{01D587A1-0733-4B28-856E-2E437791A7EB}" type="parTrans" cxnId="{D8D373B5-1B85-4CB1-A8A9-E869B86D1FA3}">
      <dgm:prSet/>
      <dgm:spPr/>
      <dgm:t>
        <a:bodyPr/>
        <a:lstStyle/>
        <a:p>
          <a:endParaRPr lang="en-US"/>
        </a:p>
      </dgm:t>
    </dgm:pt>
    <dgm:pt modelId="{B0054CF6-2EE8-4F2A-917E-451C8F43CCC9}" type="sibTrans" cxnId="{D8D373B5-1B85-4CB1-A8A9-E869B86D1FA3}">
      <dgm:prSet/>
      <dgm:spPr/>
      <dgm:t>
        <a:bodyPr/>
        <a:lstStyle/>
        <a:p>
          <a:endParaRPr lang="en-US"/>
        </a:p>
      </dgm:t>
    </dgm:pt>
    <dgm:pt modelId="{85F33FA3-1604-4382-BF1B-AE3B3A3AECFB}">
      <dgm:prSet phldr="0"/>
      <dgm:spPr/>
      <dgm:t>
        <a:bodyPr/>
        <a:lstStyle/>
        <a:p>
          <a:pPr rtl="0"/>
          <a:endParaRPr lang="en-US" dirty="0"/>
        </a:p>
      </dgm:t>
    </dgm:pt>
    <dgm:pt modelId="{AC02475A-4C6D-4ACB-BDDD-0D5AD851975A}" type="parTrans" cxnId="{40858DE6-7036-4FD6-A817-035FD7EF8876}">
      <dgm:prSet/>
      <dgm:spPr/>
      <dgm:t>
        <a:bodyPr/>
        <a:lstStyle/>
        <a:p>
          <a:endParaRPr lang="en-US"/>
        </a:p>
      </dgm:t>
    </dgm:pt>
    <dgm:pt modelId="{43CFAB40-2317-4D68-9513-CBAE58EED9F9}" type="sibTrans" cxnId="{40858DE6-7036-4FD6-A817-035FD7EF8876}">
      <dgm:prSet/>
      <dgm:spPr/>
      <dgm:t>
        <a:bodyPr/>
        <a:lstStyle/>
        <a:p>
          <a:endParaRPr lang="en-US"/>
        </a:p>
      </dgm:t>
    </dgm:pt>
    <dgm:pt modelId="{7D2265BF-8BFF-4150-9E65-31267545F8F1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Can be Hassle</a:t>
          </a:r>
        </a:p>
      </dgm:t>
    </dgm:pt>
    <dgm:pt modelId="{9CE3D4BF-901D-4CC8-A77A-E4984859017F}" type="parTrans" cxnId="{20A03023-6DFC-48F1-AE2D-F8C3048FDE00}">
      <dgm:prSet/>
      <dgm:spPr/>
    </dgm:pt>
    <dgm:pt modelId="{F43FB6EC-2D56-4B8A-8D3E-32197B3A94C8}" type="sibTrans" cxnId="{20A03023-6DFC-48F1-AE2D-F8C3048FDE00}">
      <dgm:prSet/>
      <dgm:spPr/>
    </dgm:pt>
    <dgm:pt modelId="{CD703CBA-A671-4679-99D4-F0E41A01628E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Time Consuming</a:t>
          </a:r>
        </a:p>
      </dgm:t>
    </dgm:pt>
    <dgm:pt modelId="{EE78CE5D-5743-4669-8C8B-DBB63C623197}" type="parTrans" cxnId="{1BFB74D1-A7CD-4D2C-815B-0E8C18450AE1}">
      <dgm:prSet/>
      <dgm:spPr/>
    </dgm:pt>
    <dgm:pt modelId="{24E2139A-C0D4-4677-9B01-2CF2E2F647FE}" type="sibTrans" cxnId="{1BFB74D1-A7CD-4D2C-815B-0E8C18450AE1}">
      <dgm:prSet/>
      <dgm:spPr/>
    </dgm:pt>
    <dgm:pt modelId="{2ABE5495-3E05-4212-8636-562C31037A38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While transferring heavy data from one service to another</a:t>
          </a:r>
        </a:p>
      </dgm:t>
    </dgm:pt>
    <dgm:pt modelId="{175CAFDA-7A5B-43BD-828B-366C5C7F821B}" type="parTrans" cxnId="{DDAB324E-439A-4590-B62B-19C1C6BFBEDF}">
      <dgm:prSet/>
      <dgm:spPr/>
    </dgm:pt>
    <dgm:pt modelId="{2CE7B819-A0F3-4291-BA5C-FC67DD598E3B}" type="sibTrans" cxnId="{DDAB324E-439A-4590-B62B-19C1C6BFBEDF}">
      <dgm:prSet/>
      <dgm:spPr/>
    </dgm:pt>
    <dgm:pt modelId="{CE8F4E86-E783-4C7E-BE86-D89E075BDB14}">
      <dgm:prSet phldr="0"/>
      <dgm:spPr/>
      <dgm:t>
        <a:bodyPr/>
        <a:lstStyle/>
        <a:p>
          <a:pPr rtl="0"/>
          <a:r>
            <a:rPr lang="en-US" dirty="0"/>
            <a:t>Managing multiple service can be a complex tasks</a:t>
          </a:r>
          <a:endParaRPr lang="en-US" dirty="0">
            <a:latin typeface="Calibri Light" panose="020F0302020204030204"/>
          </a:endParaRPr>
        </a:p>
      </dgm:t>
    </dgm:pt>
    <dgm:pt modelId="{631771A5-C625-4334-A6CF-6E09E472EB02}" type="parTrans" cxnId="{CA12CA05-A92B-4854-A533-B9F5E7DD3B3C}">
      <dgm:prSet/>
      <dgm:spPr/>
    </dgm:pt>
    <dgm:pt modelId="{C60E8B02-072B-4A85-A348-892CD72395F1}" type="sibTrans" cxnId="{CA12CA05-A92B-4854-A533-B9F5E7DD3B3C}">
      <dgm:prSet/>
      <dgm:spPr/>
    </dgm:pt>
    <dgm:pt modelId="{37A06319-5F0D-4177-A7ED-01F93F12A33A}" type="pres">
      <dgm:prSet presAssocID="{2BD3F4DA-0A5D-49C3-8A40-54608D27E63E}" presName="linear" presStyleCnt="0">
        <dgm:presLayoutVars>
          <dgm:dir/>
          <dgm:animLvl val="lvl"/>
          <dgm:resizeHandles val="exact"/>
        </dgm:presLayoutVars>
      </dgm:prSet>
      <dgm:spPr/>
    </dgm:pt>
    <dgm:pt modelId="{B34B2B05-B65A-47F1-BF82-2E40A8B165C2}" type="pres">
      <dgm:prSet presAssocID="{E6D9853E-2ABE-462E-8779-4CECC79D03CF}" presName="parentLin" presStyleCnt="0"/>
      <dgm:spPr/>
    </dgm:pt>
    <dgm:pt modelId="{3E6700C9-BB80-4981-A704-B48CEDEAC674}" type="pres">
      <dgm:prSet presAssocID="{E6D9853E-2ABE-462E-8779-4CECC79D03CF}" presName="parentLeftMargin" presStyleLbl="node1" presStyleIdx="0" presStyleCnt="4"/>
      <dgm:spPr/>
    </dgm:pt>
    <dgm:pt modelId="{023977DE-E6A5-4DC9-97A5-BFDA54A36D4A}" type="pres">
      <dgm:prSet presAssocID="{E6D9853E-2ABE-462E-8779-4CECC79D03C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F234653-1851-4032-ABF0-08580C01B6F6}" type="pres">
      <dgm:prSet presAssocID="{E6D9853E-2ABE-462E-8779-4CECC79D03CF}" presName="negativeSpace" presStyleCnt="0"/>
      <dgm:spPr/>
    </dgm:pt>
    <dgm:pt modelId="{BA0977B1-138B-44D0-95CE-7DE19ED859AC}" type="pres">
      <dgm:prSet presAssocID="{E6D9853E-2ABE-462E-8779-4CECC79D03CF}" presName="childText" presStyleLbl="conFgAcc1" presStyleIdx="0" presStyleCnt="4">
        <dgm:presLayoutVars>
          <dgm:bulletEnabled val="1"/>
        </dgm:presLayoutVars>
      </dgm:prSet>
      <dgm:spPr/>
    </dgm:pt>
    <dgm:pt modelId="{F4CAB0B1-B34E-4C79-BC57-CBE0BB0CD721}" type="pres">
      <dgm:prSet presAssocID="{12D9D847-451C-4A61-969D-38980639F7D5}" presName="spaceBetweenRectangles" presStyleCnt="0"/>
      <dgm:spPr/>
    </dgm:pt>
    <dgm:pt modelId="{5E352928-ECE4-4141-B8B0-48DBD9CBE7F1}" type="pres">
      <dgm:prSet presAssocID="{7D2265BF-8BFF-4150-9E65-31267545F8F1}" presName="parentLin" presStyleCnt="0"/>
      <dgm:spPr/>
    </dgm:pt>
    <dgm:pt modelId="{BD2117A6-46F6-40CA-95C8-969FAC85E345}" type="pres">
      <dgm:prSet presAssocID="{7D2265BF-8BFF-4150-9E65-31267545F8F1}" presName="parentLeftMargin" presStyleLbl="node1" presStyleIdx="0" presStyleCnt="4"/>
      <dgm:spPr/>
    </dgm:pt>
    <dgm:pt modelId="{5B541206-6DD1-4B17-AAC6-CA9C4C51508B}" type="pres">
      <dgm:prSet presAssocID="{7D2265BF-8BFF-4150-9E65-31267545F8F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186FF7E-B5DE-4575-89F6-4CA03A3B81FB}" type="pres">
      <dgm:prSet presAssocID="{7D2265BF-8BFF-4150-9E65-31267545F8F1}" presName="negativeSpace" presStyleCnt="0"/>
      <dgm:spPr/>
    </dgm:pt>
    <dgm:pt modelId="{1D555B91-0D1E-4DF3-88AE-9492B1AA1175}" type="pres">
      <dgm:prSet presAssocID="{7D2265BF-8BFF-4150-9E65-31267545F8F1}" presName="childText" presStyleLbl="conFgAcc1" presStyleIdx="1" presStyleCnt="4">
        <dgm:presLayoutVars>
          <dgm:bulletEnabled val="1"/>
        </dgm:presLayoutVars>
      </dgm:prSet>
      <dgm:spPr/>
    </dgm:pt>
    <dgm:pt modelId="{3A3915E9-26FE-4B18-B2FD-1E9E22C4C735}" type="pres">
      <dgm:prSet presAssocID="{F43FB6EC-2D56-4B8A-8D3E-32197B3A94C8}" presName="spaceBetweenRectangles" presStyleCnt="0"/>
      <dgm:spPr/>
    </dgm:pt>
    <dgm:pt modelId="{7987910A-9E9C-4472-93EF-CFC582EBC3CF}" type="pres">
      <dgm:prSet presAssocID="{CD703CBA-A671-4679-99D4-F0E41A01628E}" presName="parentLin" presStyleCnt="0"/>
      <dgm:spPr/>
    </dgm:pt>
    <dgm:pt modelId="{706E04A5-9808-45BB-AD4D-2E20CC0C3BCB}" type="pres">
      <dgm:prSet presAssocID="{CD703CBA-A671-4679-99D4-F0E41A01628E}" presName="parentLeftMargin" presStyleLbl="node1" presStyleIdx="1" presStyleCnt="4"/>
      <dgm:spPr/>
    </dgm:pt>
    <dgm:pt modelId="{97A4F18C-0285-4021-9A5A-831F22C8986E}" type="pres">
      <dgm:prSet presAssocID="{CD703CBA-A671-4679-99D4-F0E41A01628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A56D17C-0514-408D-A887-921BE798F2CF}" type="pres">
      <dgm:prSet presAssocID="{CD703CBA-A671-4679-99D4-F0E41A01628E}" presName="negativeSpace" presStyleCnt="0"/>
      <dgm:spPr/>
    </dgm:pt>
    <dgm:pt modelId="{8B296030-C0D1-4B2C-8D3A-D0DF1B35BE6F}" type="pres">
      <dgm:prSet presAssocID="{CD703CBA-A671-4679-99D4-F0E41A01628E}" presName="childText" presStyleLbl="conFgAcc1" presStyleIdx="2" presStyleCnt="4">
        <dgm:presLayoutVars>
          <dgm:bulletEnabled val="1"/>
        </dgm:presLayoutVars>
      </dgm:prSet>
      <dgm:spPr/>
    </dgm:pt>
    <dgm:pt modelId="{9CEA99BB-9924-45C2-9250-45D9A4728980}" type="pres">
      <dgm:prSet presAssocID="{24E2139A-C0D4-4677-9B01-2CF2E2F647FE}" presName="spaceBetweenRectangles" presStyleCnt="0"/>
      <dgm:spPr/>
    </dgm:pt>
    <dgm:pt modelId="{B066DAA7-A546-4C74-AC62-2C272491B8AF}" type="pres">
      <dgm:prSet presAssocID="{85F33FA3-1604-4382-BF1B-AE3B3A3AECFB}" presName="parentLin" presStyleCnt="0"/>
      <dgm:spPr/>
    </dgm:pt>
    <dgm:pt modelId="{F1FEDEF0-2A08-49D1-8B0F-1D394174805E}" type="pres">
      <dgm:prSet presAssocID="{85F33FA3-1604-4382-BF1B-AE3B3A3AECFB}" presName="parentLeftMargin" presStyleLbl="node1" presStyleIdx="2" presStyleCnt="4"/>
      <dgm:spPr/>
    </dgm:pt>
    <dgm:pt modelId="{4B470905-13D4-4D64-8D73-0E36CD20AB2B}" type="pres">
      <dgm:prSet presAssocID="{85F33FA3-1604-4382-BF1B-AE3B3A3AECF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A9BFE0D-B3A0-4777-A623-76541CED07B8}" type="pres">
      <dgm:prSet presAssocID="{85F33FA3-1604-4382-BF1B-AE3B3A3AECFB}" presName="negativeSpace" presStyleCnt="0"/>
      <dgm:spPr/>
    </dgm:pt>
    <dgm:pt modelId="{6A06F1CB-177F-4DE6-A993-0060FCFB332E}" type="pres">
      <dgm:prSet presAssocID="{85F33FA3-1604-4382-BF1B-AE3B3A3AECF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A12CA05-A92B-4854-A533-B9F5E7DD3B3C}" srcId="{7D2265BF-8BFF-4150-9E65-31267545F8F1}" destId="{CE8F4E86-E783-4C7E-BE86-D89E075BDB14}" srcOrd="0" destOrd="0" parTransId="{631771A5-C625-4334-A6CF-6E09E472EB02}" sibTransId="{C60E8B02-072B-4A85-A348-892CD72395F1}"/>
    <dgm:cxn modelId="{6C23631F-06BC-4863-835D-8E794343FE0C}" type="presOf" srcId="{2ABE5495-3E05-4212-8636-562C31037A38}" destId="{8B296030-C0D1-4B2C-8D3A-D0DF1B35BE6F}" srcOrd="0" destOrd="0" presId="urn:microsoft.com/office/officeart/2005/8/layout/list1"/>
    <dgm:cxn modelId="{20A03023-6DFC-48F1-AE2D-F8C3048FDE00}" srcId="{2BD3F4DA-0A5D-49C3-8A40-54608D27E63E}" destId="{7D2265BF-8BFF-4150-9E65-31267545F8F1}" srcOrd="1" destOrd="0" parTransId="{9CE3D4BF-901D-4CC8-A77A-E4984859017F}" sibTransId="{F43FB6EC-2D56-4B8A-8D3E-32197B3A94C8}"/>
    <dgm:cxn modelId="{1ABB635D-9824-489E-849A-E3C9A9C17175}" type="presOf" srcId="{CD703CBA-A671-4679-99D4-F0E41A01628E}" destId="{706E04A5-9808-45BB-AD4D-2E20CC0C3BCB}" srcOrd="0" destOrd="0" presId="urn:microsoft.com/office/officeart/2005/8/layout/list1"/>
    <dgm:cxn modelId="{39C50B6D-08ED-4E99-88AD-705DCEAF35C4}" srcId="{2BD3F4DA-0A5D-49C3-8A40-54608D27E63E}" destId="{E6D9853E-2ABE-462E-8779-4CECC79D03CF}" srcOrd="0" destOrd="0" parTransId="{05247A55-C714-4B5F-932B-9F9D425A94DC}" sibTransId="{12D9D847-451C-4A61-969D-38980639F7D5}"/>
    <dgm:cxn modelId="{DDAB324E-439A-4590-B62B-19C1C6BFBEDF}" srcId="{CD703CBA-A671-4679-99D4-F0E41A01628E}" destId="{2ABE5495-3E05-4212-8636-562C31037A38}" srcOrd="0" destOrd="0" parTransId="{175CAFDA-7A5B-43BD-828B-366C5C7F821B}" sibTransId="{2CE7B819-A0F3-4291-BA5C-FC67DD598E3B}"/>
    <dgm:cxn modelId="{CA32EB93-8214-4C9E-9F7D-731C681906EB}" type="presOf" srcId="{7D2265BF-8BFF-4150-9E65-31267545F8F1}" destId="{BD2117A6-46F6-40CA-95C8-969FAC85E345}" srcOrd="0" destOrd="0" presId="urn:microsoft.com/office/officeart/2005/8/layout/list1"/>
    <dgm:cxn modelId="{F3B10995-8BE7-4128-9048-850762501D62}" type="presOf" srcId="{CD703CBA-A671-4679-99D4-F0E41A01628E}" destId="{97A4F18C-0285-4021-9A5A-831F22C8986E}" srcOrd="1" destOrd="0" presId="urn:microsoft.com/office/officeart/2005/8/layout/list1"/>
    <dgm:cxn modelId="{C292959E-CA2B-41ED-9DE8-27FAA229296B}" type="presOf" srcId="{E6D9853E-2ABE-462E-8779-4CECC79D03CF}" destId="{3E6700C9-BB80-4981-A704-B48CEDEAC674}" srcOrd="0" destOrd="0" presId="urn:microsoft.com/office/officeart/2005/8/layout/list1"/>
    <dgm:cxn modelId="{C2A492A8-5C54-4D5E-B779-695DA7070ABC}" type="presOf" srcId="{85F33FA3-1604-4382-BF1B-AE3B3A3AECFB}" destId="{4B470905-13D4-4D64-8D73-0E36CD20AB2B}" srcOrd="1" destOrd="0" presId="urn:microsoft.com/office/officeart/2005/8/layout/list1"/>
    <dgm:cxn modelId="{104137AD-7838-4E64-A7E5-1B939A541878}" type="presOf" srcId="{0E81B521-CF8B-431C-9994-DEB66DAAED5D}" destId="{BA0977B1-138B-44D0-95CE-7DE19ED859AC}" srcOrd="0" destOrd="0" presId="urn:microsoft.com/office/officeart/2005/8/layout/list1"/>
    <dgm:cxn modelId="{CB2222B4-ACCF-40A1-A5FC-CE4C4F4B4694}" type="presOf" srcId="{7D2265BF-8BFF-4150-9E65-31267545F8F1}" destId="{5B541206-6DD1-4B17-AAC6-CA9C4C51508B}" srcOrd="1" destOrd="0" presId="urn:microsoft.com/office/officeart/2005/8/layout/list1"/>
    <dgm:cxn modelId="{D8D373B5-1B85-4CB1-A8A9-E869B86D1FA3}" srcId="{E6D9853E-2ABE-462E-8779-4CECC79D03CF}" destId="{0E81B521-CF8B-431C-9994-DEB66DAAED5D}" srcOrd="0" destOrd="0" parTransId="{01D587A1-0733-4B28-856E-2E437791A7EB}" sibTransId="{B0054CF6-2EE8-4F2A-917E-451C8F43CCC9}"/>
    <dgm:cxn modelId="{F83372C6-A1E4-489D-A760-107DDFFC34DA}" type="presOf" srcId="{E6D9853E-2ABE-462E-8779-4CECC79D03CF}" destId="{023977DE-E6A5-4DC9-97A5-BFDA54A36D4A}" srcOrd="1" destOrd="0" presId="urn:microsoft.com/office/officeart/2005/8/layout/list1"/>
    <dgm:cxn modelId="{45473EC9-FFAE-4AB6-8055-88DDD1F9FE2C}" type="presOf" srcId="{CE8F4E86-E783-4C7E-BE86-D89E075BDB14}" destId="{1D555B91-0D1E-4DF3-88AE-9492B1AA1175}" srcOrd="0" destOrd="0" presId="urn:microsoft.com/office/officeart/2005/8/layout/list1"/>
    <dgm:cxn modelId="{1BFB74D1-A7CD-4D2C-815B-0E8C18450AE1}" srcId="{2BD3F4DA-0A5D-49C3-8A40-54608D27E63E}" destId="{CD703CBA-A671-4679-99D4-F0E41A01628E}" srcOrd="2" destOrd="0" parTransId="{EE78CE5D-5743-4669-8C8B-DBB63C623197}" sibTransId="{24E2139A-C0D4-4677-9B01-2CF2E2F647FE}"/>
    <dgm:cxn modelId="{416F57DE-F169-4DEC-9AF4-71EEED3C9ECC}" type="presOf" srcId="{85F33FA3-1604-4382-BF1B-AE3B3A3AECFB}" destId="{F1FEDEF0-2A08-49D1-8B0F-1D394174805E}" srcOrd="0" destOrd="0" presId="urn:microsoft.com/office/officeart/2005/8/layout/list1"/>
    <dgm:cxn modelId="{40858DE6-7036-4FD6-A817-035FD7EF8876}" srcId="{2BD3F4DA-0A5D-49C3-8A40-54608D27E63E}" destId="{85F33FA3-1604-4382-BF1B-AE3B3A3AECFB}" srcOrd="3" destOrd="0" parTransId="{AC02475A-4C6D-4ACB-BDDD-0D5AD851975A}" sibTransId="{43CFAB40-2317-4D68-9513-CBAE58EED9F9}"/>
    <dgm:cxn modelId="{56E4BDFC-4332-4ACE-A3D6-25F79C0DB6C9}" type="presOf" srcId="{2BD3F4DA-0A5D-49C3-8A40-54608D27E63E}" destId="{37A06319-5F0D-4177-A7ED-01F93F12A33A}" srcOrd="0" destOrd="0" presId="urn:microsoft.com/office/officeart/2005/8/layout/list1"/>
    <dgm:cxn modelId="{FE74A366-5F00-48E5-B99E-264844114A94}" type="presParOf" srcId="{37A06319-5F0D-4177-A7ED-01F93F12A33A}" destId="{B34B2B05-B65A-47F1-BF82-2E40A8B165C2}" srcOrd="0" destOrd="0" presId="urn:microsoft.com/office/officeart/2005/8/layout/list1"/>
    <dgm:cxn modelId="{B42487E1-56A6-4FF0-B592-3CD1AF0AB290}" type="presParOf" srcId="{B34B2B05-B65A-47F1-BF82-2E40A8B165C2}" destId="{3E6700C9-BB80-4981-A704-B48CEDEAC674}" srcOrd="0" destOrd="0" presId="urn:microsoft.com/office/officeart/2005/8/layout/list1"/>
    <dgm:cxn modelId="{55561B34-AF59-4D51-8C6E-86E625D90BDA}" type="presParOf" srcId="{B34B2B05-B65A-47F1-BF82-2E40A8B165C2}" destId="{023977DE-E6A5-4DC9-97A5-BFDA54A36D4A}" srcOrd="1" destOrd="0" presId="urn:microsoft.com/office/officeart/2005/8/layout/list1"/>
    <dgm:cxn modelId="{2D98505F-1A52-4B81-B500-3CF7D6B2A987}" type="presParOf" srcId="{37A06319-5F0D-4177-A7ED-01F93F12A33A}" destId="{2F234653-1851-4032-ABF0-08580C01B6F6}" srcOrd="1" destOrd="0" presId="urn:microsoft.com/office/officeart/2005/8/layout/list1"/>
    <dgm:cxn modelId="{448D48F9-6CD5-4DA7-A595-6186626C0188}" type="presParOf" srcId="{37A06319-5F0D-4177-A7ED-01F93F12A33A}" destId="{BA0977B1-138B-44D0-95CE-7DE19ED859AC}" srcOrd="2" destOrd="0" presId="urn:microsoft.com/office/officeart/2005/8/layout/list1"/>
    <dgm:cxn modelId="{97059AAA-393E-4404-BA9E-A5864F70A141}" type="presParOf" srcId="{37A06319-5F0D-4177-A7ED-01F93F12A33A}" destId="{F4CAB0B1-B34E-4C79-BC57-CBE0BB0CD721}" srcOrd="3" destOrd="0" presId="urn:microsoft.com/office/officeart/2005/8/layout/list1"/>
    <dgm:cxn modelId="{75B6123E-917A-48DA-B861-77D1546914F1}" type="presParOf" srcId="{37A06319-5F0D-4177-A7ED-01F93F12A33A}" destId="{5E352928-ECE4-4141-B8B0-48DBD9CBE7F1}" srcOrd="4" destOrd="0" presId="urn:microsoft.com/office/officeart/2005/8/layout/list1"/>
    <dgm:cxn modelId="{12ACCAF5-BC21-4349-B43D-0F3AC21A8378}" type="presParOf" srcId="{5E352928-ECE4-4141-B8B0-48DBD9CBE7F1}" destId="{BD2117A6-46F6-40CA-95C8-969FAC85E345}" srcOrd="0" destOrd="0" presId="urn:microsoft.com/office/officeart/2005/8/layout/list1"/>
    <dgm:cxn modelId="{B838BC70-DAFC-4D1D-9DF0-C58B2739F11A}" type="presParOf" srcId="{5E352928-ECE4-4141-B8B0-48DBD9CBE7F1}" destId="{5B541206-6DD1-4B17-AAC6-CA9C4C51508B}" srcOrd="1" destOrd="0" presId="urn:microsoft.com/office/officeart/2005/8/layout/list1"/>
    <dgm:cxn modelId="{D230646F-0B57-4581-8EC4-FA4E73655BDC}" type="presParOf" srcId="{37A06319-5F0D-4177-A7ED-01F93F12A33A}" destId="{0186FF7E-B5DE-4575-89F6-4CA03A3B81FB}" srcOrd="5" destOrd="0" presId="urn:microsoft.com/office/officeart/2005/8/layout/list1"/>
    <dgm:cxn modelId="{95618290-16B4-4EFD-8488-6363599B11FB}" type="presParOf" srcId="{37A06319-5F0D-4177-A7ED-01F93F12A33A}" destId="{1D555B91-0D1E-4DF3-88AE-9492B1AA1175}" srcOrd="6" destOrd="0" presId="urn:microsoft.com/office/officeart/2005/8/layout/list1"/>
    <dgm:cxn modelId="{5B40BB91-67E1-4658-84DF-DC09326F60F2}" type="presParOf" srcId="{37A06319-5F0D-4177-A7ED-01F93F12A33A}" destId="{3A3915E9-26FE-4B18-B2FD-1E9E22C4C735}" srcOrd="7" destOrd="0" presId="urn:microsoft.com/office/officeart/2005/8/layout/list1"/>
    <dgm:cxn modelId="{F4B4E933-C4ED-45DA-8517-61A94D2433D5}" type="presParOf" srcId="{37A06319-5F0D-4177-A7ED-01F93F12A33A}" destId="{7987910A-9E9C-4472-93EF-CFC582EBC3CF}" srcOrd="8" destOrd="0" presId="urn:microsoft.com/office/officeart/2005/8/layout/list1"/>
    <dgm:cxn modelId="{3D08A119-C81E-4633-BB61-C0164D1D9D73}" type="presParOf" srcId="{7987910A-9E9C-4472-93EF-CFC582EBC3CF}" destId="{706E04A5-9808-45BB-AD4D-2E20CC0C3BCB}" srcOrd="0" destOrd="0" presId="urn:microsoft.com/office/officeart/2005/8/layout/list1"/>
    <dgm:cxn modelId="{9D18217F-5E87-4425-9A3E-0D074E6334FA}" type="presParOf" srcId="{7987910A-9E9C-4472-93EF-CFC582EBC3CF}" destId="{97A4F18C-0285-4021-9A5A-831F22C8986E}" srcOrd="1" destOrd="0" presId="urn:microsoft.com/office/officeart/2005/8/layout/list1"/>
    <dgm:cxn modelId="{1CE6B79C-9DD5-428A-A853-A2120A299200}" type="presParOf" srcId="{37A06319-5F0D-4177-A7ED-01F93F12A33A}" destId="{EA56D17C-0514-408D-A887-921BE798F2CF}" srcOrd="9" destOrd="0" presId="urn:microsoft.com/office/officeart/2005/8/layout/list1"/>
    <dgm:cxn modelId="{49CB0DA7-CA0A-415D-AAF0-F514F70E592B}" type="presParOf" srcId="{37A06319-5F0D-4177-A7ED-01F93F12A33A}" destId="{8B296030-C0D1-4B2C-8D3A-D0DF1B35BE6F}" srcOrd="10" destOrd="0" presId="urn:microsoft.com/office/officeart/2005/8/layout/list1"/>
    <dgm:cxn modelId="{DCC0D31B-5541-41DD-BA32-8A655A3A5BC7}" type="presParOf" srcId="{37A06319-5F0D-4177-A7ED-01F93F12A33A}" destId="{9CEA99BB-9924-45C2-9250-45D9A4728980}" srcOrd="11" destOrd="0" presId="urn:microsoft.com/office/officeart/2005/8/layout/list1"/>
    <dgm:cxn modelId="{3BC1E26C-4C6B-4983-84B0-E18AE0EB477A}" type="presParOf" srcId="{37A06319-5F0D-4177-A7ED-01F93F12A33A}" destId="{B066DAA7-A546-4C74-AC62-2C272491B8AF}" srcOrd="12" destOrd="0" presId="urn:microsoft.com/office/officeart/2005/8/layout/list1"/>
    <dgm:cxn modelId="{DE50B2AE-8069-4FB3-A98C-0BFF8726E0B6}" type="presParOf" srcId="{B066DAA7-A546-4C74-AC62-2C272491B8AF}" destId="{F1FEDEF0-2A08-49D1-8B0F-1D394174805E}" srcOrd="0" destOrd="0" presId="urn:microsoft.com/office/officeart/2005/8/layout/list1"/>
    <dgm:cxn modelId="{03927F0B-D0EA-47DE-9583-9B385C176BE8}" type="presParOf" srcId="{B066DAA7-A546-4C74-AC62-2C272491B8AF}" destId="{4B470905-13D4-4D64-8D73-0E36CD20AB2B}" srcOrd="1" destOrd="0" presId="urn:microsoft.com/office/officeart/2005/8/layout/list1"/>
    <dgm:cxn modelId="{7CFFD63C-CC1E-4C94-B6C3-5B9418AEC94B}" type="presParOf" srcId="{37A06319-5F0D-4177-A7ED-01F93F12A33A}" destId="{2A9BFE0D-B3A0-4777-A623-76541CED07B8}" srcOrd="13" destOrd="0" presId="urn:microsoft.com/office/officeart/2005/8/layout/list1"/>
    <dgm:cxn modelId="{CC8D6365-9248-4873-B68F-E509D987C601}" type="presParOf" srcId="{37A06319-5F0D-4177-A7ED-01F93F12A33A}" destId="{6A06F1CB-177F-4DE6-A993-0060FCFB332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F5AB07-1AC0-48E8-AC92-526336121447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94FEC18-FC5E-4337-ABAC-A9C27398C6E7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Service Oriented Architecture</a:t>
          </a:r>
          <a:endParaRPr lang="en-US" dirty="0"/>
        </a:p>
      </dgm:t>
    </dgm:pt>
    <dgm:pt modelId="{4F01E342-2220-45BF-A900-5372AEE62809}" type="parTrans" cxnId="{B06C2960-9AB2-4CE4-8371-2BF1F02B362B}">
      <dgm:prSet/>
      <dgm:spPr/>
      <dgm:t>
        <a:bodyPr/>
        <a:lstStyle/>
        <a:p>
          <a:endParaRPr lang="en-US"/>
        </a:p>
      </dgm:t>
    </dgm:pt>
    <dgm:pt modelId="{6B60D520-0A26-4D9A-B204-919896626D16}" type="sibTrans" cxnId="{B06C2960-9AB2-4CE4-8371-2BF1F02B362B}">
      <dgm:prSet/>
      <dgm:spPr/>
      <dgm:t>
        <a:bodyPr/>
        <a:lstStyle/>
        <a:p>
          <a:endParaRPr lang="en-US"/>
        </a:p>
      </dgm:t>
    </dgm:pt>
    <dgm:pt modelId="{CE364FA3-480D-4B36-92C5-91FA9CD668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Open Source Softwares</a:t>
          </a:r>
          <a:endParaRPr lang="en-US" dirty="0"/>
        </a:p>
      </dgm:t>
    </dgm:pt>
    <dgm:pt modelId="{922516D6-83E3-4B54-893F-5A503C16697E}" type="parTrans" cxnId="{F85BF7EB-0CD2-4CBC-B007-A958BEA6A164}">
      <dgm:prSet/>
      <dgm:spPr/>
      <dgm:t>
        <a:bodyPr/>
        <a:lstStyle/>
        <a:p>
          <a:endParaRPr lang="en-US"/>
        </a:p>
      </dgm:t>
    </dgm:pt>
    <dgm:pt modelId="{3D206EAF-BB56-4093-B26A-013C7B099060}" type="sibTrans" cxnId="{F85BF7EB-0CD2-4CBC-B007-A958BEA6A164}">
      <dgm:prSet/>
      <dgm:spPr/>
      <dgm:t>
        <a:bodyPr/>
        <a:lstStyle/>
        <a:p>
          <a:endParaRPr lang="en-US"/>
        </a:p>
      </dgm:t>
    </dgm:pt>
    <dgm:pt modelId="{5E9172BD-9816-4D40-85F0-117F1673510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Cloud Data Center</a:t>
          </a:r>
        </a:p>
      </dgm:t>
    </dgm:pt>
    <dgm:pt modelId="{136385DD-27E4-43A9-AC75-13F1E7AC6656}" type="parTrans" cxnId="{E408C130-3D80-4B2E-9A9F-8B5E9F131D6E}">
      <dgm:prSet/>
      <dgm:spPr/>
    </dgm:pt>
    <dgm:pt modelId="{841246D6-7086-4B53-B96D-C01E330FF74E}" type="sibTrans" cxnId="{E408C130-3D80-4B2E-9A9F-8B5E9F131D6E}">
      <dgm:prSet/>
      <dgm:spPr/>
    </dgm:pt>
    <dgm:pt modelId="{AB77ABCA-F0BD-4FAF-BC6F-372A5E6E076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Microservice Architecture</a:t>
          </a:r>
        </a:p>
      </dgm:t>
    </dgm:pt>
    <dgm:pt modelId="{DAE0B828-D45D-4F0B-AFB7-46DCB3114A4B}" type="parTrans" cxnId="{A16E72C2-1F03-4C5B-864B-8BC0E2CE9B5E}">
      <dgm:prSet/>
      <dgm:spPr/>
    </dgm:pt>
    <dgm:pt modelId="{0EA7FA19-AEEB-4EC6-98B0-A32DBCC8611A}" type="sibTrans" cxnId="{A16E72C2-1F03-4C5B-864B-8BC0E2CE9B5E}">
      <dgm:prSet/>
      <dgm:spPr/>
    </dgm:pt>
    <dgm:pt modelId="{A93621B4-044B-49CD-8A45-10DBCD4B7486}" type="pres">
      <dgm:prSet presAssocID="{5DF5AB07-1AC0-48E8-AC92-526336121447}" presName="vert0" presStyleCnt="0">
        <dgm:presLayoutVars>
          <dgm:dir/>
          <dgm:animOne val="branch"/>
          <dgm:animLvl val="lvl"/>
        </dgm:presLayoutVars>
      </dgm:prSet>
      <dgm:spPr/>
    </dgm:pt>
    <dgm:pt modelId="{04003F73-6CAB-4D05-96CA-ED5B43095145}" type="pres">
      <dgm:prSet presAssocID="{5E9172BD-9816-4D40-85F0-117F1673510D}" presName="thickLine" presStyleLbl="alignNode1" presStyleIdx="0" presStyleCnt="4"/>
      <dgm:spPr/>
    </dgm:pt>
    <dgm:pt modelId="{B19FC881-0A32-4D3C-84E4-3874D0F2FF9B}" type="pres">
      <dgm:prSet presAssocID="{5E9172BD-9816-4D40-85F0-117F1673510D}" presName="horz1" presStyleCnt="0"/>
      <dgm:spPr/>
    </dgm:pt>
    <dgm:pt modelId="{2F68173B-B5AA-4A28-9BDE-CDDA051D9E14}" type="pres">
      <dgm:prSet presAssocID="{5E9172BD-9816-4D40-85F0-117F1673510D}" presName="tx1" presStyleLbl="revTx" presStyleIdx="0" presStyleCnt="4"/>
      <dgm:spPr/>
    </dgm:pt>
    <dgm:pt modelId="{04DEE1EF-0D66-4172-A6DB-87311E31B084}" type="pres">
      <dgm:prSet presAssocID="{5E9172BD-9816-4D40-85F0-117F1673510D}" presName="vert1" presStyleCnt="0"/>
      <dgm:spPr/>
    </dgm:pt>
    <dgm:pt modelId="{E95325AA-9E25-4BDE-ABA2-1AB8B1F50608}" type="pres">
      <dgm:prSet presAssocID="{394FEC18-FC5E-4337-ABAC-A9C27398C6E7}" presName="thickLine" presStyleLbl="alignNode1" presStyleIdx="1" presStyleCnt="4"/>
      <dgm:spPr/>
    </dgm:pt>
    <dgm:pt modelId="{53CA6249-797F-4B8F-898C-9FB9EB12ECDA}" type="pres">
      <dgm:prSet presAssocID="{394FEC18-FC5E-4337-ABAC-A9C27398C6E7}" presName="horz1" presStyleCnt="0"/>
      <dgm:spPr/>
    </dgm:pt>
    <dgm:pt modelId="{76AB2854-ED7B-4529-B5FA-5A1CD74806ED}" type="pres">
      <dgm:prSet presAssocID="{394FEC18-FC5E-4337-ABAC-A9C27398C6E7}" presName="tx1" presStyleLbl="revTx" presStyleIdx="1" presStyleCnt="4"/>
      <dgm:spPr/>
    </dgm:pt>
    <dgm:pt modelId="{8CA72347-A5D4-4AE9-877D-B0D813AC45DF}" type="pres">
      <dgm:prSet presAssocID="{394FEC18-FC5E-4337-ABAC-A9C27398C6E7}" presName="vert1" presStyleCnt="0"/>
      <dgm:spPr/>
    </dgm:pt>
    <dgm:pt modelId="{C639EE91-ED9E-468A-AC34-0F8155E1DF8F}" type="pres">
      <dgm:prSet presAssocID="{AB77ABCA-F0BD-4FAF-BC6F-372A5E6E0764}" presName="thickLine" presStyleLbl="alignNode1" presStyleIdx="2" presStyleCnt="4"/>
      <dgm:spPr/>
    </dgm:pt>
    <dgm:pt modelId="{3FD0BE73-5C2E-47C3-AB06-7FE2A77AB9DA}" type="pres">
      <dgm:prSet presAssocID="{AB77ABCA-F0BD-4FAF-BC6F-372A5E6E0764}" presName="horz1" presStyleCnt="0"/>
      <dgm:spPr/>
    </dgm:pt>
    <dgm:pt modelId="{C63029DE-031C-42BE-972A-45CA225B5949}" type="pres">
      <dgm:prSet presAssocID="{AB77ABCA-F0BD-4FAF-BC6F-372A5E6E0764}" presName="tx1" presStyleLbl="revTx" presStyleIdx="2" presStyleCnt="4"/>
      <dgm:spPr/>
    </dgm:pt>
    <dgm:pt modelId="{A7BA7087-C1AF-41C0-B1E7-5225B7B1292F}" type="pres">
      <dgm:prSet presAssocID="{AB77ABCA-F0BD-4FAF-BC6F-372A5E6E0764}" presName="vert1" presStyleCnt="0"/>
      <dgm:spPr/>
    </dgm:pt>
    <dgm:pt modelId="{B077AA8A-89CE-49EA-8451-2805F2058C35}" type="pres">
      <dgm:prSet presAssocID="{CE364FA3-480D-4B36-92C5-91FA9CD668DB}" presName="thickLine" presStyleLbl="alignNode1" presStyleIdx="3" presStyleCnt="4"/>
      <dgm:spPr/>
    </dgm:pt>
    <dgm:pt modelId="{B0ECD00B-25A0-4771-B549-137FCC295DB1}" type="pres">
      <dgm:prSet presAssocID="{CE364FA3-480D-4B36-92C5-91FA9CD668DB}" presName="horz1" presStyleCnt="0"/>
      <dgm:spPr/>
    </dgm:pt>
    <dgm:pt modelId="{ACF8B8D1-93E9-4E0E-8E39-7AA341582373}" type="pres">
      <dgm:prSet presAssocID="{CE364FA3-480D-4B36-92C5-91FA9CD668DB}" presName="tx1" presStyleLbl="revTx" presStyleIdx="3" presStyleCnt="4"/>
      <dgm:spPr/>
    </dgm:pt>
    <dgm:pt modelId="{7DC7C1FF-3B76-44F9-9367-BEC5A27E5502}" type="pres">
      <dgm:prSet presAssocID="{CE364FA3-480D-4B36-92C5-91FA9CD668DB}" presName="vert1" presStyleCnt="0"/>
      <dgm:spPr/>
    </dgm:pt>
  </dgm:ptLst>
  <dgm:cxnLst>
    <dgm:cxn modelId="{21C07402-9792-4B8C-95DD-C07847F282DD}" type="presOf" srcId="{5DF5AB07-1AC0-48E8-AC92-526336121447}" destId="{A93621B4-044B-49CD-8A45-10DBCD4B7486}" srcOrd="0" destOrd="0" presId="urn:microsoft.com/office/officeart/2008/layout/LinedList"/>
    <dgm:cxn modelId="{E408C130-3D80-4B2E-9A9F-8B5E9F131D6E}" srcId="{5DF5AB07-1AC0-48E8-AC92-526336121447}" destId="{5E9172BD-9816-4D40-85F0-117F1673510D}" srcOrd="0" destOrd="0" parTransId="{136385DD-27E4-43A9-AC75-13F1E7AC6656}" sibTransId="{841246D6-7086-4B53-B96D-C01E330FF74E}"/>
    <dgm:cxn modelId="{B06C2960-9AB2-4CE4-8371-2BF1F02B362B}" srcId="{5DF5AB07-1AC0-48E8-AC92-526336121447}" destId="{394FEC18-FC5E-4337-ABAC-A9C27398C6E7}" srcOrd="1" destOrd="0" parTransId="{4F01E342-2220-45BF-A900-5372AEE62809}" sibTransId="{6B60D520-0A26-4D9A-B204-919896626D16}"/>
    <dgm:cxn modelId="{BF49FF85-0D5F-492C-895D-C091A36C0729}" type="presOf" srcId="{394FEC18-FC5E-4337-ABAC-A9C27398C6E7}" destId="{76AB2854-ED7B-4529-B5FA-5A1CD74806ED}" srcOrd="0" destOrd="0" presId="urn:microsoft.com/office/officeart/2008/layout/LinedList"/>
    <dgm:cxn modelId="{1509199A-E570-45C8-A9D0-E98391044540}" type="presOf" srcId="{5E9172BD-9816-4D40-85F0-117F1673510D}" destId="{2F68173B-B5AA-4A28-9BDE-CDDA051D9E14}" srcOrd="0" destOrd="0" presId="urn:microsoft.com/office/officeart/2008/layout/LinedList"/>
    <dgm:cxn modelId="{E1FD0CA1-9013-4928-A1D4-E73451E2DDAC}" type="presOf" srcId="{CE364FA3-480D-4B36-92C5-91FA9CD668DB}" destId="{ACF8B8D1-93E9-4E0E-8E39-7AA341582373}" srcOrd="0" destOrd="0" presId="urn:microsoft.com/office/officeart/2008/layout/LinedList"/>
    <dgm:cxn modelId="{7FFB33A6-1098-4E34-A05B-CFB57E3FE22A}" type="presOf" srcId="{AB77ABCA-F0BD-4FAF-BC6F-372A5E6E0764}" destId="{C63029DE-031C-42BE-972A-45CA225B5949}" srcOrd="0" destOrd="0" presId="urn:microsoft.com/office/officeart/2008/layout/LinedList"/>
    <dgm:cxn modelId="{A16E72C2-1F03-4C5B-864B-8BC0E2CE9B5E}" srcId="{5DF5AB07-1AC0-48E8-AC92-526336121447}" destId="{AB77ABCA-F0BD-4FAF-BC6F-372A5E6E0764}" srcOrd="2" destOrd="0" parTransId="{DAE0B828-D45D-4F0B-AFB7-46DCB3114A4B}" sibTransId="{0EA7FA19-AEEB-4EC6-98B0-A32DBCC8611A}"/>
    <dgm:cxn modelId="{F85BF7EB-0CD2-4CBC-B007-A958BEA6A164}" srcId="{5DF5AB07-1AC0-48E8-AC92-526336121447}" destId="{CE364FA3-480D-4B36-92C5-91FA9CD668DB}" srcOrd="3" destOrd="0" parTransId="{922516D6-83E3-4B54-893F-5A503C16697E}" sibTransId="{3D206EAF-BB56-4093-B26A-013C7B099060}"/>
    <dgm:cxn modelId="{361C1401-097F-47E6-8D04-F26C5F806FD1}" type="presParOf" srcId="{A93621B4-044B-49CD-8A45-10DBCD4B7486}" destId="{04003F73-6CAB-4D05-96CA-ED5B43095145}" srcOrd="0" destOrd="0" presId="urn:microsoft.com/office/officeart/2008/layout/LinedList"/>
    <dgm:cxn modelId="{78169F5B-BBFC-48C9-8FA2-D8F84013F787}" type="presParOf" srcId="{A93621B4-044B-49CD-8A45-10DBCD4B7486}" destId="{B19FC881-0A32-4D3C-84E4-3874D0F2FF9B}" srcOrd="1" destOrd="0" presId="urn:microsoft.com/office/officeart/2008/layout/LinedList"/>
    <dgm:cxn modelId="{9B4AB54C-6482-487A-ACF1-016E4DD545D8}" type="presParOf" srcId="{B19FC881-0A32-4D3C-84E4-3874D0F2FF9B}" destId="{2F68173B-B5AA-4A28-9BDE-CDDA051D9E14}" srcOrd="0" destOrd="0" presId="urn:microsoft.com/office/officeart/2008/layout/LinedList"/>
    <dgm:cxn modelId="{2EAD42F3-5F0D-4A57-9CA9-8366D6B0F08F}" type="presParOf" srcId="{B19FC881-0A32-4D3C-84E4-3874D0F2FF9B}" destId="{04DEE1EF-0D66-4172-A6DB-87311E31B084}" srcOrd="1" destOrd="0" presId="urn:microsoft.com/office/officeart/2008/layout/LinedList"/>
    <dgm:cxn modelId="{1057454C-CE51-4384-956C-7ADDC1F9169A}" type="presParOf" srcId="{A93621B4-044B-49CD-8A45-10DBCD4B7486}" destId="{E95325AA-9E25-4BDE-ABA2-1AB8B1F50608}" srcOrd="2" destOrd="0" presId="urn:microsoft.com/office/officeart/2008/layout/LinedList"/>
    <dgm:cxn modelId="{E4FA9314-C309-4E93-98C7-0C32AD4D016C}" type="presParOf" srcId="{A93621B4-044B-49CD-8A45-10DBCD4B7486}" destId="{53CA6249-797F-4B8F-898C-9FB9EB12ECDA}" srcOrd="3" destOrd="0" presId="urn:microsoft.com/office/officeart/2008/layout/LinedList"/>
    <dgm:cxn modelId="{4F510EDB-0AE5-4348-9C85-AA483A82ABBF}" type="presParOf" srcId="{53CA6249-797F-4B8F-898C-9FB9EB12ECDA}" destId="{76AB2854-ED7B-4529-B5FA-5A1CD74806ED}" srcOrd="0" destOrd="0" presId="urn:microsoft.com/office/officeart/2008/layout/LinedList"/>
    <dgm:cxn modelId="{E1F5B012-33C3-4A11-A1B3-BD153B237EB3}" type="presParOf" srcId="{53CA6249-797F-4B8F-898C-9FB9EB12ECDA}" destId="{8CA72347-A5D4-4AE9-877D-B0D813AC45DF}" srcOrd="1" destOrd="0" presId="urn:microsoft.com/office/officeart/2008/layout/LinedList"/>
    <dgm:cxn modelId="{144BB0F5-19F6-4D5C-B9DB-7B5749E24941}" type="presParOf" srcId="{A93621B4-044B-49CD-8A45-10DBCD4B7486}" destId="{C639EE91-ED9E-468A-AC34-0F8155E1DF8F}" srcOrd="4" destOrd="0" presId="urn:microsoft.com/office/officeart/2008/layout/LinedList"/>
    <dgm:cxn modelId="{BF8F61CE-D10F-4783-A53E-F610D63C975C}" type="presParOf" srcId="{A93621B4-044B-49CD-8A45-10DBCD4B7486}" destId="{3FD0BE73-5C2E-47C3-AB06-7FE2A77AB9DA}" srcOrd="5" destOrd="0" presId="urn:microsoft.com/office/officeart/2008/layout/LinedList"/>
    <dgm:cxn modelId="{1C8750CA-45F3-4818-B93A-9E51BA9C70C1}" type="presParOf" srcId="{3FD0BE73-5C2E-47C3-AB06-7FE2A77AB9DA}" destId="{C63029DE-031C-42BE-972A-45CA225B5949}" srcOrd="0" destOrd="0" presId="urn:microsoft.com/office/officeart/2008/layout/LinedList"/>
    <dgm:cxn modelId="{E1592361-F193-456E-848F-310632ED9921}" type="presParOf" srcId="{3FD0BE73-5C2E-47C3-AB06-7FE2A77AB9DA}" destId="{A7BA7087-C1AF-41C0-B1E7-5225B7B1292F}" srcOrd="1" destOrd="0" presId="urn:microsoft.com/office/officeart/2008/layout/LinedList"/>
    <dgm:cxn modelId="{A9057EC4-4A07-4778-A2D3-22ED7A0A9FF4}" type="presParOf" srcId="{A93621B4-044B-49CD-8A45-10DBCD4B7486}" destId="{B077AA8A-89CE-49EA-8451-2805F2058C35}" srcOrd="6" destOrd="0" presId="urn:microsoft.com/office/officeart/2008/layout/LinedList"/>
    <dgm:cxn modelId="{2DCE059F-F76C-46AF-8C2E-F4E5DC2D8DAF}" type="presParOf" srcId="{A93621B4-044B-49CD-8A45-10DBCD4B7486}" destId="{B0ECD00B-25A0-4771-B549-137FCC295DB1}" srcOrd="7" destOrd="0" presId="urn:microsoft.com/office/officeart/2008/layout/LinedList"/>
    <dgm:cxn modelId="{ADE25BB6-AA0F-48FF-B1C3-9CF6F7024933}" type="presParOf" srcId="{B0ECD00B-25A0-4771-B549-137FCC295DB1}" destId="{ACF8B8D1-93E9-4E0E-8E39-7AA341582373}" srcOrd="0" destOrd="0" presId="urn:microsoft.com/office/officeart/2008/layout/LinedList"/>
    <dgm:cxn modelId="{C6803F99-CF9A-459F-8B14-973084567AA3}" type="presParOf" srcId="{B0ECD00B-25A0-4771-B549-137FCC295DB1}" destId="{7DC7C1FF-3B76-44F9-9367-BEC5A27E55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4D22CE-FE75-49A6-A080-738F648CC91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819966-A888-4823-ADBB-84ED4E6E04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 and manage our IT services and functions</a:t>
          </a:r>
        </a:p>
      </dgm:t>
    </dgm:pt>
    <dgm:pt modelId="{87A18282-78B0-4692-BB53-65295553CC50}" type="parTrans" cxnId="{73F47AF2-27D4-4F9A-8130-64123B23DDEB}">
      <dgm:prSet/>
      <dgm:spPr/>
      <dgm:t>
        <a:bodyPr/>
        <a:lstStyle/>
        <a:p>
          <a:endParaRPr lang="en-US"/>
        </a:p>
      </dgm:t>
    </dgm:pt>
    <dgm:pt modelId="{B1AB10C6-C72D-4B9C-BA25-2D65B9D7F95A}" type="sibTrans" cxnId="{73F47AF2-27D4-4F9A-8130-64123B23DDEB}">
      <dgm:prSet/>
      <dgm:spPr/>
      <dgm:t>
        <a:bodyPr/>
        <a:lstStyle/>
        <a:p>
          <a:endParaRPr lang="en-US"/>
        </a:p>
      </dgm:t>
    </dgm:pt>
    <dgm:pt modelId="{3C18907B-4EF1-4B69-9156-B6FC97FFF2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Delivers services </a:t>
          </a:r>
          <a:r>
            <a:rPr lang="en-US" dirty="0">
              <a:latin typeface="Calibri Light" panose="020F0302020204030204"/>
            </a:rPr>
            <a:t>for</a:t>
          </a:r>
          <a:r>
            <a:rPr lang="en-US" dirty="0"/>
            <a:t> network, application, infrastructure and security via ongoing and regular support</a:t>
          </a:r>
        </a:p>
      </dgm:t>
    </dgm:pt>
    <dgm:pt modelId="{AD644C56-6BCC-4956-93E3-534366B529A6}" type="parTrans" cxnId="{FC73ACF7-EB41-4DF8-A708-2230256A873C}">
      <dgm:prSet/>
      <dgm:spPr/>
      <dgm:t>
        <a:bodyPr/>
        <a:lstStyle/>
        <a:p>
          <a:endParaRPr lang="en-US"/>
        </a:p>
      </dgm:t>
    </dgm:pt>
    <dgm:pt modelId="{A14CDD53-42D3-4554-B4DB-96067E95CDE0}" type="sibTrans" cxnId="{FC73ACF7-EB41-4DF8-A708-2230256A873C}">
      <dgm:prSet/>
      <dgm:spPr/>
      <dgm:t>
        <a:bodyPr/>
        <a:lstStyle/>
        <a:p>
          <a:endParaRPr lang="en-US"/>
        </a:p>
      </dgm:t>
    </dgm:pt>
    <dgm:pt modelId="{CB4FE448-B641-4FFF-86F8-FF2DB28690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Take care of issues that are often done in-house, such as security operations, encryption, infrastructure development, and any other IT functions.</a:t>
          </a:r>
        </a:p>
      </dgm:t>
    </dgm:pt>
    <dgm:pt modelId="{63961E56-3590-4DAE-9094-CE179C496F54}" type="parTrans" cxnId="{867D9D53-291B-45D7-8466-02FCE7018141}">
      <dgm:prSet/>
      <dgm:spPr/>
      <dgm:t>
        <a:bodyPr/>
        <a:lstStyle/>
        <a:p>
          <a:endParaRPr lang="en-US"/>
        </a:p>
      </dgm:t>
    </dgm:pt>
    <dgm:pt modelId="{E116716D-D73E-4449-BC27-E51D973FD72D}" type="sibTrans" cxnId="{867D9D53-291B-45D7-8466-02FCE7018141}">
      <dgm:prSet/>
      <dgm:spPr/>
      <dgm:t>
        <a:bodyPr/>
        <a:lstStyle/>
        <a:p>
          <a:endParaRPr lang="en-US"/>
        </a:p>
      </dgm:t>
    </dgm:pt>
    <dgm:pt modelId="{C7D84F83-EDBA-4D43-BBA9-4D6E2C88C7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benefit of 24/7 security monitoring and business IT support</a:t>
          </a:r>
        </a:p>
      </dgm:t>
    </dgm:pt>
    <dgm:pt modelId="{AA79BC9C-7398-440B-B86D-1B537C78C504}" type="parTrans" cxnId="{6FCC9C95-A83F-4D44-B074-8530A9BC9CC0}">
      <dgm:prSet/>
      <dgm:spPr/>
      <dgm:t>
        <a:bodyPr/>
        <a:lstStyle/>
        <a:p>
          <a:endParaRPr lang="en-US"/>
        </a:p>
      </dgm:t>
    </dgm:pt>
    <dgm:pt modelId="{BBECA01F-0ACD-4745-9F3C-DC4466170A3C}" type="sibTrans" cxnId="{6FCC9C95-A83F-4D44-B074-8530A9BC9CC0}">
      <dgm:prSet/>
      <dgm:spPr/>
      <dgm:t>
        <a:bodyPr/>
        <a:lstStyle/>
        <a:p>
          <a:endParaRPr lang="en-US"/>
        </a:p>
      </dgm:t>
    </dgm:pt>
    <dgm:pt modelId="{14AE0E94-6D25-4698-A411-B0B674C02C2D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MSP - IBM, Infosys, Wipro, Accenture</a:t>
          </a:r>
        </a:p>
      </dgm:t>
    </dgm:pt>
    <dgm:pt modelId="{5FC30F83-76CC-4755-87A7-AF6C81863613}" type="parTrans" cxnId="{AC71415C-7590-4D6F-9048-39CE9582761D}">
      <dgm:prSet/>
      <dgm:spPr/>
    </dgm:pt>
    <dgm:pt modelId="{5B875B44-E48D-433A-82AF-064800F49AA6}" type="sibTrans" cxnId="{AC71415C-7590-4D6F-9048-39CE9582761D}">
      <dgm:prSet/>
      <dgm:spPr/>
    </dgm:pt>
    <dgm:pt modelId="{BA431C2E-4C2A-424C-9AAC-6A1250BF7210}" type="pres">
      <dgm:prSet presAssocID="{F14D22CE-FE75-49A6-A080-738F648CC912}" presName="root" presStyleCnt="0">
        <dgm:presLayoutVars>
          <dgm:dir/>
          <dgm:resizeHandles val="exact"/>
        </dgm:presLayoutVars>
      </dgm:prSet>
      <dgm:spPr/>
    </dgm:pt>
    <dgm:pt modelId="{1454F1AD-8F92-4E50-858F-BFD210E485AF}" type="pres">
      <dgm:prSet presAssocID="{EC819966-A888-4823-ADBB-84ED4E6E04B8}" presName="compNode" presStyleCnt="0"/>
      <dgm:spPr/>
    </dgm:pt>
    <dgm:pt modelId="{C39A85A7-22F5-4D2B-8A6C-B43419788DC0}" type="pres">
      <dgm:prSet presAssocID="{EC819966-A888-4823-ADBB-84ED4E6E04B8}" presName="bgRect" presStyleLbl="bgShp" presStyleIdx="0" presStyleCnt="5"/>
      <dgm:spPr/>
    </dgm:pt>
    <dgm:pt modelId="{EAE55E63-7FFC-450F-ABB9-97A75B9AC263}" type="pres">
      <dgm:prSet presAssocID="{EC819966-A888-4823-ADBB-84ED4E6E04B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F6F4080-DAF3-43F0-B0B8-9A6086D1D14D}" type="pres">
      <dgm:prSet presAssocID="{EC819966-A888-4823-ADBB-84ED4E6E04B8}" presName="spaceRect" presStyleCnt="0"/>
      <dgm:spPr/>
    </dgm:pt>
    <dgm:pt modelId="{207E826B-26E1-47FF-9B3D-B7D8595C012E}" type="pres">
      <dgm:prSet presAssocID="{EC819966-A888-4823-ADBB-84ED4E6E04B8}" presName="parTx" presStyleLbl="revTx" presStyleIdx="0" presStyleCnt="5">
        <dgm:presLayoutVars>
          <dgm:chMax val="0"/>
          <dgm:chPref val="0"/>
        </dgm:presLayoutVars>
      </dgm:prSet>
      <dgm:spPr/>
    </dgm:pt>
    <dgm:pt modelId="{9EBC618E-7D07-45B4-94FA-C61394D2714B}" type="pres">
      <dgm:prSet presAssocID="{B1AB10C6-C72D-4B9C-BA25-2D65B9D7F95A}" presName="sibTrans" presStyleCnt="0"/>
      <dgm:spPr/>
    </dgm:pt>
    <dgm:pt modelId="{7D138672-F76D-4C27-B941-F35B8134A100}" type="pres">
      <dgm:prSet presAssocID="{3C18907B-4EF1-4B69-9156-B6FC97FFF2B9}" presName="compNode" presStyleCnt="0"/>
      <dgm:spPr/>
    </dgm:pt>
    <dgm:pt modelId="{DDC3B30F-11BE-4685-951E-20C793D456DF}" type="pres">
      <dgm:prSet presAssocID="{3C18907B-4EF1-4B69-9156-B6FC97FFF2B9}" presName="bgRect" presStyleLbl="bgShp" presStyleIdx="1" presStyleCnt="5"/>
      <dgm:spPr/>
    </dgm:pt>
    <dgm:pt modelId="{BF8FCB0E-1E3D-45DF-AB92-5C527A80F8D8}" type="pres">
      <dgm:prSet presAssocID="{3C18907B-4EF1-4B69-9156-B6FC97FFF2B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50FA50AA-7FC1-4DA2-90F0-CB8A35B22B12}" type="pres">
      <dgm:prSet presAssocID="{3C18907B-4EF1-4B69-9156-B6FC97FFF2B9}" presName="spaceRect" presStyleCnt="0"/>
      <dgm:spPr/>
    </dgm:pt>
    <dgm:pt modelId="{0AECC8F0-873A-475C-9943-326999DE3A49}" type="pres">
      <dgm:prSet presAssocID="{3C18907B-4EF1-4B69-9156-B6FC97FFF2B9}" presName="parTx" presStyleLbl="revTx" presStyleIdx="1" presStyleCnt="5">
        <dgm:presLayoutVars>
          <dgm:chMax val="0"/>
          <dgm:chPref val="0"/>
        </dgm:presLayoutVars>
      </dgm:prSet>
      <dgm:spPr/>
    </dgm:pt>
    <dgm:pt modelId="{609C6058-CB0B-40F8-ABCD-72FE3F7ED811}" type="pres">
      <dgm:prSet presAssocID="{A14CDD53-42D3-4554-B4DB-96067E95CDE0}" presName="sibTrans" presStyleCnt="0"/>
      <dgm:spPr/>
    </dgm:pt>
    <dgm:pt modelId="{710EB765-3569-4C47-8658-7720081DD90D}" type="pres">
      <dgm:prSet presAssocID="{CB4FE448-B641-4FFF-86F8-FF2DB286905E}" presName="compNode" presStyleCnt="0"/>
      <dgm:spPr/>
    </dgm:pt>
    <dgm:pt modelId="{B460A5F9-DB33-4BC5-A2E9-0776AE5F1019}" type="pres">
      <dgm:prSet presAssocID="{CB4FE448-B641-4FFF-86F8-FF2DB286905E}" presName="bgRect" presStyleLbl="bgShp" presStyleIdx="2" presStyleCnt="5"/>
      <dgm:spPr/>
    </dgm:pt>
    <dgm:pt modelId="{3743ABBF-EFC1-4210-8AAA-C4FF0882B31C}" type="pres">
      <dgm:prSet presAssocID="{CB4FE448-B641-4FFF-86F8-FF2DB286905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5396344-1A83-43AA-B88C-3FC265D679E5}" type="pres">
      <dgm:prSet presAssocID="{CB4FE448-B641-4FFF-86F8-FF2DB286905E}" presName="spaceRect" presStyleCnt="0"/>
      <dgm:spPr/>
    </dgm:pt>
    <dgm:pt modelId="{6010C15F-1CE4-4F0C-8DAE-32685260F512}" type="pres">
      <dgm:prSet presAssocID="{CB4FE448-B641-4FFF-86F8-FF2DB286905E}" presName="parTx" presStyleLbl="revTx" presStyleIdx="2" presStyleCnt="5">
        <dgm:presLayoutVars>
          <dgm:chMax val="0"/>
          <dgm:chPref val="0"/>
        </dgm:presLayoutVars>
      </dgm:prSet>
      <dgm:spPr/>
    </dgm:pt>
    <dgm:pt modelId="{BA0338C1-D577-4892-97EC-DC7DCE7A5B74}" type="pres">
      <dgm:prSet presAssocID="{E116716D-D73E-4449-BC27-E51D973FD72D}" presName="sibTrans" presStyleCnt="0"/>
      <dgm:spPr/>
    </dgm:pt>
    <dgm:pt modelId="{9710D59E-4C84-4EAE-A054-5DDF6582C2B7}" type="pres">
      <dgm:prSet presAssocID="{C7D84F83-EDBA-4D43-BBA9-4D6E2C88C7FD}" presName="compNode" presStyleCnt="0"/>
      <dgm:spPr/>
    </dgm:pt>
    <dgm:pt modelId="{727C4DCE-8DCA-4A70-9DC3-14E8CC6001A2}" type="pres">
      <dgm:prSet presAssocID="{C7D84F83-EDBA-4D43-BBA9-4D6E2C88C7FD}" presName="bgRect" presStyleLbl="bgShp" presStyleIdx="3" presStyleCnt="5"/>
      <dgm:spPr/>
    </dgm:pt>
    <dgm:pt modelId="{4AFA3DE9-59BE-4815-A4FB-AD21B6A9704A}" type="pres">
      <dgm:prSet presAssocID="{C7D84F83-EDBA-4D43-BBA9-4D6E2C88C7F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0F82032-E19F-478D-87F6-A692D3701891}" type="pres">
      <dgm:prSet presAssocID="{C7D84F83-EDBA-4D43-BBA9-4D6E2C88C7FD}" presName="spaceRect" presStyleCnt="0"/>
      <dgm:spPr/>
    </dgm:pt>
    <dgm:pt modelId="{35334CE1-A57E-4797-BF07-711CCE6C2601}" type="pres">
      <dgm:prSet presAssocID="{C7D84F83-EDBA-4D43-BBA9-4D6E2C88C7FD}" presName="parTx" presStyleLbl="revTx" presStyleIdx="3" presStyleCnt="5">
        <dgm:presLayoutVars>
          <dgm:chMax val="0"/>
          <dgm:chPref val="0"/>
        </dgm:presLayoutVars>
      </dgm:prSet>
      <dgm:spPr/>
    </dgm:pt>
    <dgm:pt modelId="{424BC9C5-CD3E-4112-B5F1-B8C23B9D592B}" type="pres">
      <dgm:prSet presAssocID="{BBECA01F-0ACD-4745-9F3C-DC4466170A3C}" presName="sibTrans" presStyleCnt="0"/>
      <dgm:spPr/>
    </dgm:pt>
    <dgm:pt modelId="{69ECA060-52A6-4DCE-9417-ACFA8DF94073}" type="pres">
      <dgm:prSet presAssocID="{14AE0E94-6D25-4698-A411-B0B674C02C2D}" presName="compNode" presStyleCnt="0"/>
      <dgm:spPr/>
    </dgm:pt>
    <dgm:pt modelId="{BE85895A-CE84-4FAE-91BC-1A2CD797F289}" type="pres">
      <dgm:prSet presAssocID="{14AE0E94-6D25-4698-A411-B0B674C02C2D}" presName="bgRect" presStyleLbl="bgShp" presStyleIdx="4" presStyleCnt="5"/>
      <dgm:spPr/>
    </dgm:pt>
    <dgm:pt modelId="{D77D12CE-DA9A-4609-B8CF-73B5FA9F9A30}" type="pres">
      <dgm:prSet presAssocID="{14AE0E94-6D25-4698-A411-B0B674C02C2D}" presName="iconRect" presStyleLbl="node1" presStyleIdx="4" presStyleCnt="5"/>
      <dgm:spPr/>
    </dgm:pt>
    <dgm:pt modelId="{2AC3DD86-A2EA-41CB-BF1D-12AFD4C63C32}" type="pres">
      <dgm:prSet presAssocID="{14AE0E94-6D25-4698-A411-B0B674C02C2D}" presName="spaceRect" presStyleCnt="0"/>
      <dgm:spPr/>
    </dgm:pt>
    <dgm:pt modelId="{93B93C58-B540-44EB-802C-4945AD867D88}" type="pres">
      <dgm:prSet presAssocID="{14AE0E94-6D25-4698-A411-B0B674C02C2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C4F922D-7E9A-4392-9FAF-ED24EF7F61D2}" type="presOf" srcId="{C7D84F83-EDBA-4D43-BBA9-4D6E2C88C7FD}" destId="{35334CE1-A57E-4797-BF07-711CCE6C2601}" srcOrd="0" destOrd="0" presId="urn:microsoft.com/office/officeart/2018/2/layout/IconVerticalSolidList"/>
    <dgm:cxn modelId="{4115EF3C-51EE-470B-9E87-943C0633A41E}" type="presOf" srcId="{CB4FE448-B641-4FFF-86F8-FF2DB286905E}" destId="{6010C15F-1CE4-4F0C-8DAE-32685260F512}" srcOrd="0" destOrd="0" presId="urn:microsoft.com/office/officeart/2018/2/layout/IconVerticalSolidList"/>
    <dgm:cxn modelId="{AC71415C-7590-4D6F-9048-39CE9582761D}" srcId="{F14D22CE-FE75-49A6-A080-738F648CC912}" destId="{14AE0E94-6D25-4698-A411-B0B674C02C2D}" srcOrd="4" destOrd="0" parTransId="{5FC30F83-76CC-4755-87A7-AF6C81863613}" sibTransId="{5B875B44-E48D-433A-82AF-064800F49AA6}"/>
    <dgm:cxn modelId="{2624C169-0487-46CE-9D0D-61CC11FC6501}" type="presOf" srcId="{F14D22CE-FE75-49A6-A080-738F648CC912}" destId="{BA431C2E-4C2A-424C-9AAC-6A1250BF7210}" srcOrd="0" destOrd="0" presId="urn:microsoft.com/office/officeart/2018/2/layout/IconVerticalSolidList"/>
    <dgm:cxn modelId="{867D9D53-291B-45D7-8466-02FCE7018141}" srcId="{F14D22CE-FE75-49A6-A080-738F648CC912}" destId="{CB4FE448-B641-4FFF-86F8-FF2DB286905E}" srcOrd="2" destOrd="0" parTransId="{63961E56-3590-4DAE-9094-CE179C496F54}" sibTransId="{E116716D-D73E-4449-BC27-E51D973FD72D}"/>
    <dgm:cxn modelId="{6FCC9C95-A83F-4D44-B074-8530A9BC9CC0}" srcId="{F14D22CE-FE75-49A6-A080-738F648CC912}" destId="{C7D84F83-EDBA-4D43-BBA9-4D6E2C88C7FD}" srcOrd="3" destOrd="0" parTransId="{AA79BC9C-7398-440B-B86D-1B537C78C504}" sibTransId="{BBECA01F-0ACD-4745-9F3C-DC4466170A3C}"/>
    <dgm:cxn modelId="{F1947AE9-094E-4ADF-AFEB-4CB68E6893BF}" type="presOf" srcId="{EC819966-A888-4823-ADBB-84ED4E6E04B8}" destId="{207E826B-26E1-47FF-9B3D-B7D8595C012E}" srcOrd="0" destOrd="0" presId="urn:microsoft.com/office/officeart/2018/2/layout/IconVerticalSolidList"/>
    <dgm:cxn modelId="{8F7227F2-C2B1-48AB-9C1D-01406D21E518}" type="presOf" srcId="{14AE0E94-6D25-4698-A411-B0B674C02C2D}" destId="{93B93C58-B540-44EB-802C-4945AD867D88}" srcOrd="0" destOrd="0" presId="urn:microsoft.com/office/officeart/2018/2/layout/IconVerticalSolidList"/>
    <dgm:cxn modelId="{73F47AF2-27D4-4F9A-8130-64123B23DDEB}" srcId="{F14D22CE-FE75-49A6-A080-738F648CC912}" destId="{EC819966-A888-4823-ADBB-84ED4E6E04B8}" srcOrd="0" destOrd="0" parTransId="{87A18282-78B0-4692-BB53-65295553CC50}" sibTransId="{B1AB10C6-C72D-4B9C-BA25-2D65B9D7F95A}"/>
    <dgm:cxn modelId="{FED140F5-C065-474F-9D01-A0086390A620}" type="presOf" srcId="{3C18907B-4EF1-4B69-9156-B6FC97FFF2B9}" destId="{0AECC8F0-873A-475C-9943-326999DE3A49}" srcOrd="0" destOrd="0" presId="urn:microsoft.com/office/officeart/2018/2/layout/IconVerticalSolidList"/>
    <dgm:cxn modelId="{FC73ACF7-EB41-4DF8-A708-2230256A873C}" srcId="{F14D22CE-FE75-49A6-A080-738F648CC912}" destId="{3C18907B-4EF1-4B69-9156-B6FC97FFF2B9}" srcOrd="1" destOrd="0" parTransId="{AD644C56-6BCC-4956-93E3-534366B529A6}" sibTransId="{A14CDD53-42D3-4554-B4DB-96067E95CDE0}"/>
    <dgm:cxn modelId="{235A02FD-896F-45F1-A187-835E885FF17D}" type="presParOf" srcId="{BA431C2E-4C2A-424C-9AAC-6A1250BF7210}" destId="{1454F1AD-8F92-4E50-858F-BFD210E485AF}" srcOrd="0" destOrd="0" presId="urn:microsoft.com/office/officeart/2018/2/layout/IconVerticalSolidList"/>
    <dgm:cxn modelId="{6795EF5C-CD15-4194-89A7-56D19DF70937}" type="presParOf" srcId="{1454F1AD-8F92-4E50-858F-BFD210E485AF}" destId="{C39A85A7-22F5-4D2B-8A6C-B43419788DC0}" srcOrd="0" destOrd="0" presId="urn:microsoft.com/office/officeart/2018/2/layout/IconVerticalSolidList"/>
    <dgm:cxn modelId="{2DD1A585-B64F-4ED0-BF68-CDE7537FD2BC}" type="presParOf" srcId="{1454F1AD-8F92-4E50-858F-BFD210E485AF}" destId="{EAE55E63-7FFC-450F-ABB9-97A75B9AC263}" srcOrd="1" destOrd="0" presId="urn:microsoft.com/office/officeart/2018/2/layout/IconVerticalSolidList"/>
    <dgm:cxn modelId="{9D0B22A1-DACE-44EE-A227-F836029806B7}" type="presParOf" srcId="{1454F1AD-8F92-4E50-858F-BFD210E485AF}" destId="{4F6F4080-DAF3-43F0-B0B8-9A6086D1D14D}" srcOrd="2" destOrd="0" presId="urn:microsoft.com/office/officeart/2018/2/layout/IconVerticalSolidList"/>
    <dgm:cxn modelId="{4F93D2EE-C476-4E8D-B3B9-A755EE5228C3}" type="presParOf" srcId="{1454F1AD-8F92-4E50-858F-BFD210E485AF}" destId="{207E826B-26E1-47FF-9B3D-B7D8595C012E}" srcOrd="3" destOrd="0" presId="urn:microsoft.com/office/officeart/2018/2/layout/IconVerticalSolidList"/>
    <dgm:cxn modelId="{1B1C740F-9826-48EA-8100-863E2ACECCC6}" type="presParOf" srcId="{BA431C2E-4C2A-424C-9AAC-6A1250BF7210}" destId="{9EBC618E-7D07-45B4-94FA-C61394D2714B}" srcOrd="1" destOrd="0" presId="urn:microsoft.com/office/officeart/2018/2/layout/IconVerticalSolidList"/>
    <dgm:cxn modelId="{F12F3B70-ED4A-446D-A434-3FD67ED95FF7}" type="presParOf" srcId="{BA431C2E-4C2A-424C-9AAC-6A1250BF7210}" destId="{7D138672-F76D-4C27-B941-F35B8134A100}" srcOrd="2" destOrd="0" presId="urn:microsoft.com/office/officeart/2018/2/layout/IconVerticalSolidList"/>
    <dgm:cxn modelId="{A0E0F731-2A21-42AE-8B1A-53EF637502AA}" type="presParOf" srcId="{7D138672-F76D-4C27-B941-F35B8134A100}" destId="{DDC3B30F-11BE-4685-951E-20C793D456DF}" srcOrd="0" destOrd="0" presId="urn:microsoft.com/office/officeart/2018/2/layout/IconVerticalSolidList"/>
    <dgm:cxn modelId="{213F221A-EAD9-4ABB-BB90-1B9F712BD5D8}" type="presParOf" srcId="{7D138672-F76D-4C27-B941-F35B8134A100}" destId="{BF8FCB0E-1E3D-45DF-AB92-5C527A80F8D8}" srcOrd="1" destOrd="0" presId="urn:microsoft.com/office/officeart/2018/2/layout/IconVerticalSolidList"/>
    <dgm:cxn modelId="{048AFFD1-FA86-4E93-99B7-58EC1F420F8B}" type="presParOf" srcId="{7D138672-F76D-4C27-B941-F35B8134A100}" destId="{50FA50AA-7FC1-4DA2-90F0-CB8A35B22B12}" srcOrd="2" destOrd="0" presId="urn:microsoft.com/office/officeart/2018/2/layout/IconVerticalSolidList"/>
    <dgm:cxn modelId="{1C08005D-B152-4465-A388-A75322506CB3}" type="presParOf" srcId="{7D138672-F76D-4C27-B941-F35B8134A100}" destId="{0AECC8F0-873A-475C-9943-326999DE3A49}" srcOrd="3" destOrd="0" presId="urn:microsoft.com/office/officeart/2018/2/layout/IconVerticalSolidList"/>
    <dgm:cxn modelId="{1219FA63-9EF5-47ED-9E27-4317ED2A48FF}" type="presParOf" srcId="{BA431C2E-4C2A-424C-9AAC-6A1250BF7210}" destId="{609C6058-CB0B-40F8-ABCD-72FE3F7ED811}" srcOrd="3" destOrd="0" presId="urn:microsoft.com/office/officeart/2018/2/layout/IconVerticalSolidList"/>
    <dgm:cxn modelId="{8770863B-78D4-4440-AC1A-9557866DE7F3}" type="presParOf" srcId="{BA431C2E-4C2A-424C-9AAC-6A1250BF7210}" destId="{710EB765-3569-4C47-8658-7720081DD90D}" srcOrd="4" destOrd="0" presId="urn:microsoft.com/office/officeart/2018/2/layout/IconVerticalSolidList"/>
    <dgm:cxn modelId="{5DE20EC2-6CC4-417C-A719-A1AA48D982C5}" type="presParOf" srcId="{710EB765-3569-4C47-8658-7720081DD90D}" destId="{B460A5F9-DB33-4BC5-A2E9-0776AE5F1019}" srcOrd="0" destOrd="0" presId="urn:microsoft.com/office/officeart/2018/2/layout/IconVerticalSolidList"/>
    <dgm:cxn modelId="{3C9E02E4-104F-488C-9E41-297FD8F1DA82}" type="presParOf" srcId="{710EB765-3569-4C47-8658-7720081DD90D}" destId="{3743ABBF-EFC1-4210-8AAA-C4FF0882B31C}" srcOrd="1" destOrd="0" presId="urn:microsoft.com/office/officeart/2018/2/layout/IconVerticalSolidList"/>
    <dgm:cxn modelId="{3A1E8E2F-4242-4E3D-9F84-F94F71FFC85D}" type="presParOf" srcId="{710EB765-3569-4C47-8658-7720081DD90D}" destId="{05396344-1A83-43AA-B88C-3FC265D679E5}" srcOrd="2" destOrd="0" presId="urn:microsoft.com/office/officeart/2018/2/layout/IconVerticalSolidList"/>
    <dgm:cxn modelId="{0D21CD8B-4E70-4143-8727-81EE84882680}" type="presParOf" srcId="{710EB765-3569-4C47-8658-7720081DD90D}" destId="{6010C15F-1CE4-4F0C-8DAE-32685260F512}" srcOrd="3" destOrd="0" presId="urn:microsoft.com/office/officeart/2018/2/layout/IconVerticalSolidList"/>
    <dgm:cxn modelId="{7F51EE59-3895-4D1D-8F37-0B9E4C74D629}" type="presParOf" srcId="{BA431C2E-4C2A-424C-9AAC-6A1250BF7210}" destId="{BA0338C1-D577-4892-97EC-DC7DCE7A5B74}" srcOrd="5" destOrd="0" presId="urn:microsoft.com/office/officeart/2018/2/layout/IconVerticalSolidList"/>
    <dgm:cxn modelId="{0DA4EFFB-21A4-4C22-A311-EEC72BFDA94E}" type="presParOf" srcId="{BA431C2E-4C2A-424C-9AAC-6A1250BF7210}" destId="{9710D59E-4C84-4EAE-A054-5DDF6582C2B7}" srcOrd="6" destOrd="0" presId="urn:microsoft.com/office/officeart/2018/2/layout/IconVerticalSolidList"/>
    <dgm:cxn modelId="{4F3F98EB-9F60-4D63-B484-8C9BF0B4D76E}" type="presParOf" srcId="{9710D59E-4C84-4EAE-A054-5DDF6582C2B7}" destId="{727C4DCE-8DCA-4A70-9DC3-14E8CC6001A2}" srcOrd="0" destOrd="0" presId="urn:microsoft.com/office/officeart/2018/2/layout/IconVerticalSolidList"/>
    <dgm:cxn modelId="{B0E66127-1C41-4E5F-B6AB-1E472E2BE7BD}" type="presParOf" srcId="{9710D59E-4C84-4EAE-A054-5DDF6582C2B7}" destId="{4AFA3DE9-59BE-4815-A4FB-AD21B6A9704A}" srcOrd="1" destOrd="0" presId="urn:microsoft.com/office/officeart/2018/2/layout/IconVerticalSolidList"/>
    <dgm:cxn modelId="{D162F799-63F3-407C-A648-B1C4960D6AD2}" type="presParOf" srcId="{9710D59E-4C84-4EAE-A054-5DDF6582C2B7}" destId="{60F82032-E19F-478D-87F6-A692D3701891}" srcOrd="2" destOrd="0" presId="urn:microsoft.com/office/officeart/2018/2/layout/IconVerticalSolidList"/>
    <dgm:cxn modelId="{7EC760A9-5909-4250-AAE5-39B8BAA71D16}" type="presParOf" srcId="{9710D59E-4C84-4EAE-A054-5DDF6582C2B7}" destId="{35334CE1-A57E-4797-BF07-711CCE6C2601}" srcOrd="3" destOrd="0" presId="urn:microsoft.com/office/officeart/2018/2/layout/IconVerticalSolidList"/>
    <dgm:cxn modelId="{E7257E3D-F96F-4C6B-BDF6-F34BDB2B4305}" type="presParOf" srcId="{BA431C2E-4C2A-424C-9AAC-6A1250BF7210}" destId="{424BC9C5-CD3E-4112-B5F1-B8C23B9D592B}" srcOrd="7" destOrd="0" presId="urn:microsoft.com/office/officeart/2018/2/layout/IconVerticalSolidList"/>
    <dgm:cxn modelId="{0F8F9FAA-DD5D-47DD-9D5C-58D52B166B2A}" type="presParOf" srcId="{BA431C2E-4C2A-424C-9AAC-6A1250BF7210}" destId="{69ECA060-52A6-4DCE-9417-ACFA8DF94073}" srcOrd="8" destOrd="0" presId="urn:microsoft.com/office/officeart/2018/2/layout/IconVerticalSolidList"/>
    <dgm:cxn modelId="{D2248B68-CA8C-4EA1-A0EA-45AAB1E3C350}" type="presParOf" srcId="{69ECA060-52A6-4DCE-9417-ACFA8DF94073}" destId="{BE85895A-CE84-4FAE-91BC-1A2CD797F289}" srcOrd="0" destOrd="0" presId="urn:microsoft.com/office/officeart/2018/2/layout/IconVerticalSolidList"/>
    <dgm:cxn modelId="{5CA7080C-1A29-497E-A947-1BD495B15213}" type="presParOf" srcId="{69ECA060-52A6-4DCE-9417-ACFA8DF94073}" destId="{D77D12CE-DA9A-4609-B8CF-73B5FA9F9A30}" srcOrd="1" destOrd="0" presId="urn:microsoft.com/office/officeart/2018/2/layout/IconVerticalSolidList"/>
    <dgm:cxn modelId="{E733978B-2AA7-426D-8E9F-FD07D6E4E669}" type="presParOf" srcId="{69ECA060-52A6-4DCE-9417-ACFA8DF94073}" destId="{2AC3DD86-A2EA-41CB-BF1D-12AFD4C63C32}" srcOrd="2" destOrd="0" presId="urn:microsoft.com/office/officeart/2018/2/layout/IconVerticalSolidList"/>
    <dgm:cxn modelId="{F3969130-A8EB-4B1B-AF02-C2FB2D5096A2}" type="presParOf" srcId="{69ECA060-52A6-4DCE-9417-ACFA8DF94073}" destId="{93B93C58-B540-44EB-802C-4945AD867D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5BC8CE-73D2-434A-861B-C682324A2F9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0915DD3-D86D-4FFF-A077-1E9B216449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backup and recovery</a:t>
          </a:r>
        </a:p>
      </dgm:t>
    </dgm:pt>
    <dgm:pt modelId="{68B3041F-51AD-4E17-B42B-1F6F4AB460A8}" type="parTrans" cxnId="{FD7805D3-0EF1-4356-A4BA-AE20CB98DB31}">
      <dgm:prSet/>
      <dgm:spPr/>
      <dgm:t>
        <a:bodyPr/>
        <a:lstStyle/>
        <a:p>
          <a:endParaRPr lang="en-US"/>
        </a:p>
      </dgm:t>
    </dgm:pt>
    <dgm:pt modelId="{FF308F86-A8D6-4720-B005-33FB3136223F}" type="sibTrans" cxnId="{FD7805D3-0EF1-4356-A4BA-AE20CB98DB31}">
      <dgm:prSet/>
      <dgm:spPr/>
      <dgm:t>
        <a:bodyPr/>
        <a:lstStyle/>
        <a:p>
          <a:endParaRPr lang="en-US"/>
        </a:p>
      </dgm:t>
    </dgm:pt>
    <dgm:pt modelId="{62BFF7F5-9058-465D-856A-3DEA5B7235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Email server hosting</a:t>
          </a:r>
        </a:p>
      </dgm:t>
    </dgm:pt>
    <dgm:pt modelId="{67CAF8FE-4EE9-43B3-9818-E641C5BC382A}" type="parTrans" cxnId="{4A0CC7D4-3D2F-454A-99BE-A43A84F8C8A2}">
      <dgm:prSet/>
      <dgm:spPr/>
      <dgm:t>
        <a:bodyPr/>
        <a:lstStyle/>
        <a:p>
          <a:endParaRPr lang="en-US"/>
        </a:p>
      </dgm:t>
    </dgm:pt>
    <dgm:pt modelId="{A6DBC3FC-B7D6-498B-BD34-9DFFA65792F9}" type="sibTrans" cxnId="{4A0CC7D4-3D2F-454A-99BE-A43A84F8C8A2}">
      <dgm:prSet/>
      <dgm:spPr/>
      <dgm:t>
        <a:bodyPr/>
        <a:lstStyle/>
        <a:p>
          <a:endParaRPr lang="en-US"/>
        </a:p>
      </dgm:t>
    </dgm:pt>
    <dgm:pt modelId="{17CB224F-3250-41A4-B5AA-F86D47C91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System management</a:t>
          </a:r>
        </a:p>
      </dgm:t>
    </dgm:pt>
    <dgm:pt modelId="{0E932171-91B8-4FE0-986E-64F78A4EEEA5}" type="parTrans" cxnId="{364F2A7E-71BD-43B0-A777-9FDAC5FA48C4}">
      <dgm:prSet/>
      <dgm:spPr/>
      <dgm:t>
        <a:bodyPr/>
        <a:lstStyle/>
        <a:p>
          <a:endParaRPr lang="en-US"/>
        </a:p>
      </dgm:t>
    </dgm:pt>
    <dgm:pt modelId="{3645A1FE-BBDD-406B-8941-C45D4E59A627}" type="sibTrans" cxnId="{364F2A7E-71BD-43B0-A777-9FDAC5FA48C4}">
      <dgm:prSet/>
      <dgm:spPr/>
      <dgm:t>
        <a:bodyPr/>
        <a:lstStyle/>
        <a:p>
          <a:endParaRPr lang="en-US"/>
        </a:p>
      </dgm:t>
    </dgm:pt>
    <dgm:pt modelId="{7AE4748A-59F5-4E54-989E-DC90A817FE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Network monitoring</a:t>
          </a:r>
        </a:p>
      </dgm:t>
    </dgm:pt>
    <dgm:pt modelId="{3A15F6C0-E5FB-4A9D-B495-6CB8C834CC67}" type="parTrans" cxnId="{9272856A-489A-4299-88DC-9D97E0819B90}">
      <dgm:prSet/>
      <dgm:spPr/>
      <dgm:t>
        <a:bodyPr/>
        <a:lstStyle/>
        <a:p>
          <a:endParaRPr lang="en-US"/>
        </a:p>
      </dgm:t>
    </dgm:pt>
    <dgm:pt modelId="{4CB96D44-9406-4753-AAE9-C5A1A1E880CE}" type="sibTrans" cxnId="{9272856A-489A-4299-88DC-9D97E0819B90}">
      <dgm:prSet/>
      <dgm:spPr/>
      <dgm:t>
        <a:bodyPr/>
        <a:lstStyle/>
        <a:p>
          <a:endParaRPr lang="en-US"/>
        </a:p>
      </dgm:t>
    </dgm:pt>
    <dgm:pt modelId="{1CD957DA-422A-451B-B51B-08B5034044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Applying security updates</a:t>
          </a:r>
        </a:p>
      </dgm:t>
    </dgm:pt>
    <dgm:pt modelId="{D14E8C21-1E1B-4D29-807E-E2BBDB6AD26C}" type="parTrans" cxnId="{31B7510B-D703-4305-975E-696823320879}">
      <dgm:prSet/>
      <dgm:spPr/>
      <dgm:t>
        <a:bodyPr/>
        <a:lstStyle/>
        <a:p>
          <a:endParaRPr lang="en-US"/>
        </a:p>
      </dgm:t>
    </dgm:pt>
    <dgm:pt modelId="{2462C801-F631-4526-99E6-9267D568217B}" type="sibTrans" cxnId="{31B7510B-D703-4305-975E-696823320879}">
      <dgm:prSet/>
      <dgm:spPr/>
      <dgm:t>
        <a:bodyPr/>
        <a:lstStyle/>
        <a:p>
          <a:endParaRPr lang="en-US"/>
        </a:p>
      </dgm:t>
    </dgm:pt>
    <dgm:pt modelId="{392322B2-BBE6-4C9A-97A7-B006BD73F779}" type="pres">
      <dgm:prSet presAssocID="{4B5BC8CE-73D2-434A-861B-C682324A2F94}" presName="root" presStyleCnt="0">
        <dgm:presLayoutVars>
          <dgm:dir/>
          <dgm:resizeHandles val="exact"/>
        </dgm:presLayoutVars>
      </dgm:prSet>
      <dgm:spPr/>
    </dgm:pt>
    <dgm:pt modelId="{D172CE58-AC0F-4B4A-860B-7C445B24130C}" type="pres">
      <dgm:prSet presAssocID="{F0915DD3-D86D-4FFF-A077-1E9B216449ED}" presName="compNode" presStyleCnt="0"/>
      <dgm:spPr/>
    </dgm:pt>
    <dgm:pt modelId="{B9FCC24E-B83F-4467-A00E-D70CAA481755}" type="pres">
      <dgm:prSet presAssocID="{F0915DD3-D86D-4FFF-A077-1E9B216449E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A76DE54-D2FB-42B8-B603-0E0AF6A1FC02}" type="pres">
      <dgm:prSet presAssocID="{F0915DD3-D86D-4FFF-A077-1E9B216449ED}" presName="spaceRect" presStyleCnt="0"/>
      <dgm:spPr/>
    </dgm:pt>
    <dgm:pt modelId="{A934419B-80DB-461F-BA5A-92F291376EAE}" type="pres">
      <dgm:prSet presAssocID="{F0915DD3-D86D-4FFF-A077-1E9B216449ED}" presName="textRect" presStyleLbl="revTx" presStyleIdx="0" presStyleCnt="5">
        <dgm:presLayoutVars>
          <dgm:chMax val="1"/>
          <dgm:chPref val="1"/>
        </dgm:presLayoutVars>
      </dgm:prSet>
      <dgm:spPr/>
    </dgm:pt>
    <dgm:pt modelId="{15FBC217-7BAE-4BBF-BDB8-D7944CD00EB3}" type="pres">
      <dgm:prSet presAssocID="{FF308F86-A8D6-4720-B005-33FB3136223F}" presName="sibTrans" presStyleCnt="0"/>
      <dgm:spPr/>
    </dgm:pt>
    <dgm:pt modelId="{782EE091-116C-40A1-93B9-55A7AA990C35}" type="pres">
      <dgm:prSet presAssocID="{62BFF7F5-9058-465D-856A-3DEA5B72354C}" presName="compNode" presStyleCnt="0"/>
      <dgm:spPr/>
    </dgm:pt>
    <dgm:pt modelId="{07D0ED7E-8242-429E-BD0C-36F32969CA8B}" type="pres">
      <dgm:prSet presAssocID="{62BFF7F5-9058-465D-856A-3DEA5B72354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AFDD2F1-208A-4278-B62A-8B4375ABFE66}" type="pres">
      <dgm:prSet presAssocID="{62BFF7F5-9058-465D-856A-3DEA5B72354C}" presName="spaceRect" presStyleCnt="0"/>
      <dgm:spPr/>
    </dgm:pt>
    <dgm:pt modelId="{EA5F1075-FCF2-4E10-A0B2-6346D2A06A43}" type="pres">
      <dgm:prSet presAssocID="{62BFF7F5-9058-465D-856A-3DEA5B72354C}" presName="textRect" presStyleLbl="revTx" presStyleIdx="1" presStyleCnt="5">
        <dgm:presLayoutVars>
          <dgm:chMax val="1"/>
          <dgm:chPref val="1"/>
        </dgm:presLayoutVars>
      </dgm:prSet>
      <dgm:spPr/>
    </dgm:pt>
    <dgm:pt modelId="{CD63743F-07F9-4190-9528-65C5090395FC}" type="pres">
      <dgm:prSet presAssocID="{A6DBC3FC-B7D6-498B-BD34-9DFFA65792F9}" presName="sibTrans" presStyleCnt="0"/>
      <dgm:spPr/>
    </dgm:pt>
    <dgm:pt modelId="{37444AC8-05B2-443C-A335-ECB9FF9C51F0}" type="pres">
      <dgm:prSet presAssocID="{17CB224F-3250-41A4-B5AA-F86D47C91AE2}" presName="compNode" presStyleCnt="0"/>
      <dgm:spPr/>
    </dgm:pt>
    <dgm:pt modelId="{35372DCD-ABB0-4124-8786-CF159AEBBB79}" type="pres">
      <dgm:prSet presAssocID="{17CB224F-3250-41A4-B5AA-F86D47C91AE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DB3AB64-C4BD-40E5-A3C2-852B65AC5FB2}" type="pres">
      <dgm:prSet presAssocID="{17CB224F-3250-41A4-B5AA-F86D47C91AE2}" presName="spaceRect" presStyleCnt="0"/>
      <dgm:spPr/>
    </dgm:pt>
    <dgm:pt modelId="{234F14B2-2D34-415D-9B63-78D805FD7865}" type="pres">
      <dgm:prSet presAssocID="{17CB224F-3250-41A4-B5AA-F86D47C91AE2}" presName="textRect" presStyleLbl="revTx" presStyleIdx="2" presStyleCnt="5">
        <dgm:presLayoutVars>
          <dgm:chMax val="1"/>
          <dgm:chPref val="1"/>
        </dgm:presLayoutVars>
      </dgm:prSet>
      <dgm:spPr/>
    </dgm:pt>
    <dgm:pt modelId="{3E9978FA-5769-4DE1-B17A-6C27711C37EA}" type="pres">
      <dgm:prSet presAssocID="{3645A1FE-BBDD-406B-8941-C45D4E59A627}" presName="sibTrans" presStyleCnt="0"/>
      <dgm:spPr/>
    </dgm:pt>
    <dgm:pt modelId="{7C8D2D92-93AA-4D0E-BC90-C5E582BF24A4}" type="pres">
      <dgm:prSet presAssocID="{7AE4748A-59F5-4E54-989E-DC90A817FE75}" presName="compNode" presStyleCnt="0"/>
      <dgm:spPr/>
    </dgm:pt>
    <dgm:pt modelId="{91B29495-3867-4549-B5CA-E191BD08AED7}" type="pres">
      <dgm:prSet presAssocID="{7AE4748A-59F5-4E54-989E-DC90A817FE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87FEF891-1519-4642-AB59-D001BF932171}" type="pres">
      <dgm:prSet presAssocID="{7AE4748A-59F5-4E54-989E-DC90A817FE75}" presName="spaceRect" presStyleCnt="0"/>
      <dgm:spPr/>
    </dgm:pt>
    <dgm:pt modelId="{D7DEF573-B979-4BEA-BA59-E10A7C80AFA8}" type="pres">
      <dgm:prSet presAssocID="{7AE4748A-59F5-4E54-989E-DC90A817FE75}" presName="textRect" presStyleLbl="revTx" presStyleIdx="3" presStyleCnt="5">
        <dgm:presLayoutVars>
          <dgm:chMax val="1"/>
          <dgm:chPref val="1"/>
        </dgm:presLayoutVars>
      </dgm:prSet>
      <dgm:spPr/>
    </dgm:pt>
    <dgm:pt modelId="{91402539-D515-42E3-B75E-A98E11AF4DE5}" type="pres">
      <dgm:prSet presAssocID="{4CB96D44-9406-4753-AAE9-C5A1A1E880CE}" presName="sibTrans" presStyleCnt="0"/>
      <dgm:spPr/>
    </dgm:pt>
    <dgm:pt modelId="{17359B5A-4DED-42F0-8D2F-C1F274D75301}" type="pres">
      <dgm:prSet presAssocID="{1CD957DA-422A-451B-B51B-08B503404442}" presName="compNode" presStyleCnt="0"/>
      <dgm:spPr/>
    </dgm:pt>
    <dgm:pt modelId="{9CC65E86-DED1-4D4D-8FE7-4034CB5DA832}" type="pres">
      <dgm:prSet presAssocID="{1CD957DA-422A-451B-B51B-08B50340444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ABE752B-709F-4BD4-8193-1888CEA3E984}" type="pres">
      <dgm:prSet presAssocID="{1CD957DA-422A-451B-B51B-08B503404442}" presName="spaceRect" presStyleCnt="0"/>
      <dgm:spPr/>
    </dgm:pt>
    <dgm:pt modelId="{3EEAD952-07A9-4525-B793-D58730B901BE}" type="pres">
      <dgm:prSet presAssocID="{1CD957DA-422A-451B-B51B-08B50340444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1B7510B-D703-4305-975E-696823320879}" srcId="{4B5BC8CE-73D2-434A-861B-C682324A2F94}" destId="{1CD957DA-422A-451B-B51B-08B503404442}" srcOrd="4" destOrd="0" parTransId="{D14E8C21-1E1B-4D29-807E-E2BBDB6AD26C}" sibTransId="{2462C801-F631-4526-99E6-9267D568217B}"/>
    <dgm:cxn modelId="{9272856A-489A-4299-88DC-9D97E0819B90}" srcId="{4B5BC8CE-73D2-434A-861B-C682324A2F94}" destId="{7AE4748A-59F5-4E54-989E-DC90A817FE75}" srcOrd="3" destOrd="0" parTransId="{3A15F6C0-E5FB-4A9D-B495-6CB8C834CC67}" sibTransId="{4CB96D44-9406-4753-AAE9-C5A1A1E880CE}"/>
    <dgm:cxn modelId="{2C59294C-67EC-49DE-B07F-9E7D46F49037}" type="presOf" srcId="{4B5BC8CE-73D2-434A-861B-C682324A2F94}" destId="{392322B2-BBE6-4C9A-97A7-B006BD73F779}" srcOrd="0" destOrd="0" presId="urn:microsoft.com/office/officeart/2018/2/layout/IconLabelList"/>
    <dgm:cxn modelId="{2B1A6279-3FAA-43A6-8A8E-9710B6ABF3D5}" type="presOf" srcId="{7AE4748A-59F5-4E54-989E-DC90A817FE75}" destId="{D7DEF573-B979-4BEA-BA59-E10A7C80AFA8}" srcOrd="0" destOrd="0" presId="urn:microsoft.com/office/officeart/2018/2/layout/IconLabelList"/>
    <dgm:cxn modelId="{364F2A7E-71BD-43B0-A777-9FDAC5FA48C4}" srcId="{4B5BC8CE-73D2-434A-861B-C682324A2F94}" destId="{17CB224F-3250-41A4-B5AA-F86D47C91AE2}" srcOrd="2" destOrd="0" parTransId="{0E932171-91B8-4FE0-986E-64F78A4EEEA5}" sibTransId="{3645A1FE-BBDD-406B-8941-C45D4E59A627}"/>
    <dgm:cxn modelId="{71207E97-4BE0-4035-BED8-097B357C360C}" type="presOf" srcId="{F0915DD3-D86D-4FFF-A077-1E9B216449ED}" destId="{A934419B-80DB-461F-BA5A-92F291376EAE}" srcOrd="0" destOrd="0" presId="urn:microsoft.com/office/officeart/2018/2/layout/IconLabelList"/>
    <dgm:cxn modelId="{84FA4DA1-28DD-4D7E-B8E1-68057BFF2A38}" type="presOf" srcId="{62BFF7F5-9058-465D-856A-3DEA5B72354C}" destId="{EA5F1075-FCF2-4E10-A0B2-6346D2A06A43}" srcOrd="0" destOrd="0" presId="urn:microsoft.com/office/officeart/2018/2/layout/IconLabelList"/>
    <dgm:cxn modelId="{FD7805D3-0EF1-4356-A4BA-AE20CB98DB31}" srcId="{4B5BC8CE-73D2-434A-861B-C682324A2F94}" destId="{F0915DD3-D86D-4FFF-A077-1E9B216449ED}" srcOrd="0" destOrd="0" parTransId="{68B3041F-51AD-4E17-B42B-1F6F4AB460A8}" sibTransId="{FF308F86-A8D6-4720-B005-33FB3136223F}"/>
    <dgm:cxn modelId="{4A0CC7D4-3D2F-454A-99BE-A43A84F8C8A2}" srcId="{4B5BC8CE-73D2-434A-861B-C682324A2F94}" destId="{62BFF7F5-9058-465D-856A-3DEA5B72354C}" srcOrd="1" destOrd="0" parTransId="{67CAF8FE-4EE9-43B3-9818-E641C5BC382A}" sibTransId="{A6DBC3FC-B7D6-498B-BD34-9DFFA65792F9}"/>
    <dgm:cxn modelId="{B0E7B4EA-48AA-4A47-9A0A-4D1B09460097}" type="presOf" srcId="{1CD957DA-422A-451B-B51B-08B503404442}" destId="{3EEAD952-07A9-4525-B793-D58730B901BE}" srcOrd="0" destOrd="0" presId="urn:microsoft.com/office/officeart/2018/2/layout/IconLabelList"/>
    <dgm:cxn modelId="{EA13AFFC-5BC3-4415-8D16-12F3182340CE}" type="presOf" srcId="{17CB224F-3250-41A4-B5AA-F86D47C91AE2}" destId="{234F14B2-2D34-415D-9B63-78D805FD7865}" srcOrd="0" destOrd="0" presId="urn:microsoft.com/office/officeart/2018/2/layout/IconLabelList"/>
    <dgm:cxn modelId="{66288215-CD17-4D9B-A1D0-DAC33BCEFC99}" type="presParOf" srcId="{392322B2-BBE6-4C9A-97A7-B006BD73F779}" destId="{D172CE58-AC0F-4B4A-860B-7C445B24130C}" srcOrd="0" destOrd="0" presId="urn:microsoft.com/office/officeart/2018/2/layout/IconLabelList"/>
    <dgm:cxn modelId="{6968FD42-6FBC-42B9-B816-644C31882BD8}" type="presParOf" srcId="{D172CE58-AC0F-4B4A-860B-7C445B24130C}" destId="{B9FCC24E-B83F-4467-A00E-D70CAA481755}" srcOrd="0" destOrd="0" presId="urn:microsoft.com/office/officeart/2018/2/layout/IconLabelList"/>
    <dgm:cxn modelId="{37149B96-0759-4CD9-88F8-4F79C6316C56}" type="presParOf" srcId="{D172CE58-AC0F-4B4A-860B-7C445B24130C}" destId="{0A76DE54-D2FB-42B8-B603-0E0AF6A1FC02}" srcOrd="1" destOrd="0" presId="urn:microsoft.com/office/officeart/2018/2/layout/IconLabelList"/>
    <dgm:cxn modelId="{B8872B6F-C832-4980-8E3D-86A106BB55D9}" type="presParOf" srcId="{D172CE58-AC0F-4B4A-860B-7C445B24130C}" destId="{A934419B-80DB-461F-BA5A-92F291376EAE}" srcOrd="2" destOrd="0" presId="urn:microsoft.com/office/officeart/2018/2/layout/IconLabelList"/>
    <dgm:cxn modelId="{AFCC519F-F54A-498A-A7D5-8CAE705C4B1C}" type="presParOf" srcId="{392322B2-BBE6-4C9A-97A7-B006BD73F779}" destId="{15FBC217-7BAE-4BBF-BDB8-D7944CD00EB3}" srcOrd="1" destOrd="0" presId="urn:microsoft.com/office/officeart/2018/2/layout/IconLabelList"/>
    <dgm:cxn modelId="{EF53F2C4-FADC-45CD-B431-093098EB0174}" type="presParOf" srcId="{392322B2-BBE6-4C9A-97A7-B006BD73F779}" destId="{782EE091-116C-40A1-93B9-55A7AA990C35}" srcOrd="2" destOrd="0" presId="urn:microsoft.com/office/officeart/2018/2/layout/IconLabelList"/>
    <dgm:cxn modelId="{A48CB855-E537-4E88-B779-5926ECF37CD3}" type="presParOf" srcId="{782EE091-116C-40A1-93B9-55A7AA990C35}" destId="{07D0ED7E-8242-429E-BD0C-36F32969CA8B}" srcOrd="0" destOrd="0" presId="urn:microsoft.com/office/officeart/2018/2/layout/IconLabelList"/>
    <dgm:cxn modelId="{CE9B7FAD-E657-44A6-AE60-A68E96DD8C9E}" type="presParOf" srcId="{782EE091-116C-40A1-93B9-55A7AA990C35}" destId="{3AFDD2F1-208A-4278-B62A-8B4375ABFE66}" srcOrd="1" destOrd="0" presId="urn:microsoft.com/office/officeart/2018/2/layout/IconLabelList"/>
    <dgm:cxn modelId="{58363856-A620-4634-BAA3-C36C01E0575E}" type="presParOf" srcId="{782EE091-116C-40A1-93B9-55A7AA990C35}" destId="{EA5F1075-FCF2-4E10-A0B2-6346D2A06A43}" srcOrd="2" destOrd="0" presId="urn:microsoft.com/office/officeart/2018/2/layout/IconLabelList"/>
    <dgm:cxn modelId="{F57AFC2D-C58D-40DA-A0A6-FBA945D6DD86}" type="presParOf" srcId="{392322B2-BBE6-4C9A-97A7-B006BD73F779}" destId="{CD63743F-07F9-4190-9528-65C5090395FC}" srcOrd="3" destOrd="0" presId="urn:microsoft.com/office/officeart/2018/2/layout/IconLabelList"/>
    <dgm:cxn modelId="{EB501D00-F5A0-491A-94F2-81760436EDF0}" type="presParOf" srcId="{392322B2-BBE6-4C9A-97A7-B006BD73F779}" destId="{37444AC8-05B2-443C-A335-ECB9FF9C51F0}" srcOrd="4" destOrd="0" presId="urn:microsoft.com/office/officeart/2018/2/layout/IconLabelList"/>
    <dgm:cxn modelId="{9001A5FD-5258-481B-AF77-61A51FED3E29}" type="presParOf" srcId="{37444AC8-05B2-443C-A335-ECB9FF9C51F0}" destId="{35372DCD-ABB0-4124-8786-CF159AEBBB79}" srcOrd="0" destOrd="0" presId="urn:microsoft.com/office/officeart/2018/2/layout/IconLabelList"/>
    <dgm:cxn modelId="{7DDD7877-DF5B-430B-94DA-E194FF0C9DB9}" type="presParOf" srcId="{37444AC8-05B2-443C-A335-ECB9FF9C51F0}" destId="{6DB3AB64-C4BD-40E5-A3C2-852B65AC5FB2}" srcOrd="1" destOrd="0" presId="urn:microsoft.com/office/officeart/2018/2/layout/IconLabelList"/>
    <dgm:cxn modelId="{244F3547-6EBA-4B65-B9C5-02B6A0E5764E}" type="presParOf" srcId="{37444AC8-05B2-443C-A335-ECB9FF9C51F0}" destId="{234F14B2-2D34-415D-9B63-78D805FD7865}" srcOrd="2" destOrd="0" presId="urn:microsoft.com/office/officeart/2018/2/layout/IconLabelList"/>
    <dgm:cxn modelId="{61A209CD-F2A3-4A73-8E25-5E944F469149}" type="presParOf" srcId="{392322B2-BBE6-4C9A-97A7-B006BD73F779}" destId="{3E9978FA-5769-4DE1-B17A-6C27711C37EA}" srcOrd="5" destOrd="0" presId="urn:microsoft.com/office/officeart/2018/2/layout/IconLabelList"/>
    <dgm:cxn modelId="{5EC93A5D-0C71-41CA-9FD8-5012B1DACD1D}" type="presParOf" srcId="{392322B2-BBE6-4C9A-97A7-B006BD73F779}" destId="{7C8D2D92-93AA-4D0E-BC90-C5E582BF24A4}" srcOrd="6" destOrd="0" presId="urn:microsoft.com/office/officeart/2018/2/layout/IconLabelList"/>
    <dgm:cxn modelId="{70E62914-2247-404C-9C32-5B7D53F2B6AA}" type="presParOf" srcId="{7C8D2D92-93AA-4D0E-BC90-C5E582BF24A4}" destId="{91B29495-3867-4549-B5CA-E191BD08AED7}" srcOrd="0" destOrd="0" presId="urn:microsoft.com/office/officeart/2018/2/layout/IconLabelList"/>
    <dgm:cxn modelId="{7E734E17-03DD-4B43-81A1-8FEF8E4B1BC0}" type="presParOf" srcId="{7C8D2D92-93AA-4D0E-BC90-C5E582BF24A4}" destId="{87FEF891-1519-4642-AB59-D001BF932171}" srcOrd="1" destOrd="0" presId="urn:microsoft.com/office/officeart/2018/2/layout/IconLabelList"/>
    <dgm:cxn modelId="{6D05A656-89E5-410D-A64A-1A25BE780B8E}" type="presParOf" srcId="{7C8D2D92-93AA-4D0E-BC90-C5E582BF24A4}" destId="{D7DEF573-B979-4BEA-BA59-E10A7C80AFA8}" srcOrd="2" destOrd="0" presId="urn:microsoft.com/office/officeart/2018/2/layout/IconLabelList"/>
    <dgm:cxn modelId="{79702A5B-232D-4336-B938-3736EF0C8EE7}" type="presParOf" srcId="{392322B2-BBE6-4C9A-97A7-B006BD73F779}" destId="{91402539-D515-42E3-B75E-A98E11AF4DE5}" srcOrd="7" destOrd="0" presId="urn:microsoft.com/office/officeart/2018/2/layout/IconLabelList"/>
    <dgm:cxn modelId="{7111D8F3-BF2A-463D-AB45-61ADA700FC9F}" type="presParOf" srcId="{392322B2-BBE6-4C9A-97A7-B006BD73F779}" destId="{17359B5A-4DED-42F0-8D2F-C1F274D75301}" srcOrd="8" destOrd="0" presId="urn:microsoft.com/office/officeart/2018/2/layout/IconLabelList"/>
    <dgm:cxn modelId="{99FEAE67-93DC-4750-9F91-3F2CDC3220E2}" type="presParOf" srcId="{17359B5A-4DED-42F0-8D2F-C1F274D75301}" destId="{9CC65E86-DED1-4D4D-8FE7-4034CB5DA832}" srcOrd="0" destOrd="0" presId="urn:microsoft.com/office/officeart/2018/2/layout/IconLabelList"/>
    <dgm:cxn modelId="{73766CA1-1148-4141-8ED2-9A06DABCD443}" type="presParOf" srcId="{17359B5A-4DED-42F0-8D2F-C1F274D75301}" destId="{BABE752B-709F-4BD4-8193-1888CEA3E984}" srcOrd="1" destOrd="0" presId="urn:microsoft.com/office/officeart/2018/2/layout/IconLabelList"/>
    <dgm:cxn modelId="{B960C7A0-0A1C-4FDB-9274-C649595D7106}" type="presParOf" srcId="{17359B5A-4DED-42F0-8D2F-C1F274D75301}" destId="{3EEAD952-07A9-4525-B793-D58730B901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E71AB7-7DBD-40BC-8C82-A40000DABE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DD3DB2-F3CE-4415-81A9-3D1FE1893E8D}">
      <dgm:prSet/>
      <dgm:spPr/>
      <dgm:t>
        <a:bodyPr/>
        <a:lstStyle/>
        <a:p>
          <a:r>
            <a:rPr lang="en-US"/>
            <a:t>Help an organization fill staff shortages</a:t>
          </a:r>
        </a:p>
      </dgm:t>
    </dgm:pt>
    <dgm:pt modelId="{C7B4735B-206D-4A92-9FA9-957A0C461F8C}" type="parTrans" cxnId="{7E2FF9AF-FAFE-446B-A67A-256B9F9929A6}">
      <dgm:prSet/>
      <dgm:spPr/>
      <dgm:t>
        <a:bodyPr/>
        <a:lstStyle/>
        <a:p>
          <a:endParaRPr lang="en-US"/>
        </a:p>
      </dgm:t>
    </dgm:pt>
    <dgm:pt modelId="{36E23EC7-AA5C-42F1-9B0E-D73551EE4631}" type="sibTrans" cxnId="{7E2FF9AF-FAFE-446B-A67A-256B9F9929A6}">
      <dgm:prSet/>
      <dgm:spPr/>
      <dgm:t>
        <a:bodyPr/>
        <a:lstStyle/>
        <a:p>
          <a:endParaRPr lang="en-US"/>
        </a:p>
      </dgm:t>
    </dgm:pt>
    <dgm:pt modelId="{69F2567D-2B5C-4998-A420-CF35D7DFB21D}">
      <dgm:prSet/>
      <dgm:spPr/>
      <dgm:t>
        <a:bodyPr/>
        <a:lstStyle/>
        <a:p>
          <a:r>
            <a:rPr lang="en-US"/>
            <a:t>Provide expertise</a:t>
          </a:r>
        </a:p>
      </dgm:t>
    </dgm:pt>
    <dgm:pt modelId="{7BB54DAB-AB9C-43D0-89C2-E1BB521ADD4B}" type="parTrans" cxnId="{1FAD2DF2-8348-4481-8A4D-E50F278025E8}">
      <dgm:prSet/>
      <dgm:spPr/>
      <dgm:t>
        <a:bodyPr/>
        <a:lstStyle/>
        <a:p>
          <a:endParaRPr lang="en-US"/>
        </a:p>
      </dgm:t>
    </dgm:pt>
    <dgm:pt modelId="{2CEDD127-2E33-42DD-B0DE-C88C19B86126}" type="sibTrans" cxnId="{1FAD2DF2-8348-4481-8A4D-E50F278025E8}">
      <dgm:prSet/>
      <dgm:spPr/>
      <dgm:t>
        <a:bodyPr/>
        <a:lstStyle/>
        <a:p>
          <a:endParaRPr lang="en-US"/>
        </a:p>
      </dgm:t>
    </dgm:pt>
    <dgm:pt modelId="{03D7B037-1F1B-4400-83D7-A6AD196F612D}">
      <dgm:prSet/>
      <dgm:spPr/>
      <dgm:t>
        <a:bodyPr/>
        <a:lstStyle/>
        <a:p>
          <a:r>
            <a:rPr lang="en-US"/>
            <a:t>Provide business continuity</a:t>
          </a:r>
        </a:p>
      </dgm:t>
    </dgm:pt>
    <dgm:pt modelId="{4AE18DAD-C0C3-4FE3-B454-AC44E01CC374}" type="parTrans" cxnId="{F6CACD58-9662-4204-9D00-9859E9CBCFB8}">
      <dgm:prSet/>
      <dgm:spPr/>
      <dgm:t>
        <a:bodyPr/>
        <a:lstStyle/>
        <a:p>
          <a:endParaRPr lang="en-US"/>
        </a:p>
      </dgm:t>
    </dgm:pt>
    <dgm:pt modelId="{09D27593-22EE-4796-A08D-79285568AE81}" type="sibTrans" cxnId="{F6CACD58-9662-4204-9D00-9859E9CBCFB8}">
      <dgm:prSet/>
      <dgm:spPr/>
      <dgm:t>
        <a:bodyPr/>
        <a:lstStyle/>
        <a:p>
          <a:endParaRPr lang="en-US"/>
        </a:p>
      </dgm:t>
    </dgm:pt>
    <dgm:pt modelId="{D1F31931-522E-4795-96E9-A8B79FA69AD8}">
      <dgm:prSet/>
      <dgm:spPr/>
      <dgm:t>
        <a:bodyPr/>
        <a:lstStyle/>
        <a:p>
          <a:r>
            <a:rPr lang="en-US"/>
            <a:t>Provide constant network monitoring</a:t>
          </a:r>
        </a:p>
      </dgm:t>
    </dgm:pt>
    <dgm:pt modelId="{5153CD03-F4E0-4029-842B-2767FD6C1238}" type="parTrans" cxnId="{370C72CC-1C2C-4EDD-B29B-8F82BE29A5B7}">
      <dgm:prSet/>
      <dgm:spPr/>
      <dgm:t>
        <a:bodyPr/>
        <a:lstStyle/>
        <a:p>
          <a:endParaRPr lang="en-US"/>
        </a:p>
      </dgm:t>
    </dgm:pt>
    <dgm:pt modelId="{B970499B-E4AA-4547-BA3F-B69A3C3F66C3}" type="sibTrans" cxnId="{370C72CC-1C2C-4EDD-B29B-8F82BE29A5B7}">
      <dgm:prSet/>
      <dgm:spPr/>
      <dgm:t>
        <a:bodyPr/>
        <a:lstStyle/>
        <a:p>
          <a:endParaRPr lang="en-US"/>
        </a:p>
      </dgm:t>
    </dgm:pt>
    <dgm:pt modelId="{51938FAF-E142-411B-B28E-612CCB12677F}">
      <dgm:prSet/>
      <dgm:spPr/>
      <dgm:t>
        <a:bodyPr/>
        <a:lstStyle/>
        <a:p>
          <a:r>
            <a:rPr lang="en-US"/>
            <a:t>Improve security</a:t>
          </a:r>
        </a:p>
      </dgm:t>
    </dgm:pt>
    <dgm:pt modelId="{7C51A82A-0B4E-49CB-AA9A-63F17E38D3DD}" type="parTrans" cxnId="{EC5ABB77-996B-46D1-A570-A411027CD367}">
      <dgm:prSet/>
      <dgm:spPr/>
      <dgm:t>
        <a:bodyPr/>
        <a:lstStyle/>
        <a:p>
          <a:endParaRPr lang="en-US"/>
        </a:p>
      </dgm:t>
    </dgm:pt>
    <dgm:pt modelId="{243A0273-589B-464B-86B4-63F3DAF6A32A}" type="sibTrans" cxnId="{EC5ABB77-996B-46D1-A570-A411027CD367}">
      <dgm:prSet/>
      <dgm:spPr/>
      <dgm:t>
        <a:bodyPr/>
        <a:lstStyle/>
        <a:p>
          <a:endParaRPr lang="en-US"/>
        </a:p>
      </dgm:t>
    </dgm:pt>
    <dgm:pt modelId="{EB79E176-A04B-47AC-99B8-4EE5D919D18C}">
      <dgm:prSet/>
      <dgm:spPr/>
      <dgm:t>
        <a:bodyPr/>
        <a:lstStyle/>
        <a:p>
          <a:r>
            <a:rPr lang="en-US"/>
            <a:t>Improve cost efficiency</a:t>
          </a:r>
        </a:p>
      </dgm:t>
    </dgm:pt>
    <dgm:pt modelId="{EECA4A1F-8FBC-4419-8D30-43E29B823C0A}" type="parTrans" cxnId="{8132A045-9CD4-4E9C-BEEA-F3ABAFD163C5}">
      <dgm:prSet/>
      <dgm:spPr/>
      <dgm:t>
        <a:bodyPr/>
        <a:lstStyle/>
        <a:p>
          <a:endParaRPr lang="en-US"/>
        </a:p>
      </dgm:t>
    </dgm:pt>
    <dgm:pt modelId="{9D30C941-E02C-4E4E-9D10-7F5A776988E0}" type="sibTrans" cxnId="{8132A045-9CD4-4E9C-BEEA-F3ABAFD163C5}">
      <dgm:prSet/>
      <dgm:spPr/>
      <dgm:t>
        <a:bodyPr/>
        <a:lstStyle/>
        <a:p>
          <a:endParaRPr lang="en-US"/>
        </a:p>
      </dgm:t>
    </dgm:pt>
    <dgm:pt modelId="{F33310F1-A530-49AB-BA72-517D405DA12D}" type="pres">
      <dgm:prSet presAssocID="{C8E71AB7-7DBD-40BC-8C82-A40000DABECE}" presName="root" presStyleCnt="0">
        <dgm:presLayoutVars>
          <dgm:dir/>
          <dgm:resizeHandles val="exact"/>
        </dgm:presLayoutVars>
      </dgm:prSet>
      <dgm:spPr/>
    </dgm:pt>
    <dgm:pt modelId="{2BF2C379-6659-43E1-8975-35797AA0948F}" type="pres">
      <dgm:prSet presAssocID="{47DD3DB2-F3CE-4415-81A9-3D1FE1893E8D}" presName="compNode" presStyleCnt="0"/>
      <dgm:spPr/>
    </dgm:pt>
    <dgm:pt modelId="{17F8A87F-A473-46E0-9D3C-76ECF37F0E7E}" type="pres">
      <dgm:prSet presAssocID="{47DD3DB2-F3CE-4415-81A9-3D1FE1893E8D}" presName="bgRect" presStyleLbl="bgShp" presStyleIdx="0" presStyleCnt="6"/>
      <dgm:spPr/>
    </dgm:pt>
    <dgm:pt modelId="{CF59870D-F089-4303-B987-50E088FB480A}" type="pres">
      <dgm:prSet presAssocID="{47DD3DB2-F3CE-4415-81A9-3D1FE1893E8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4640CBB3-145F-4951-A1AD-899868F88F27}" type="pres">
      <dgm:prSet presAssocID="{47DD3DB2-F3CE-4415-81A9-3D1FE1893E8D}" presName="spaceRect" presStyleCnt="0"/>
      <dgm:spPr/>
    </dgm:pt>
    <dgm:pt modelId="{D89F6B1D-9F78-49C8-B34D-60F977F375D8}" type="pres">
      <dgm:prSet presAssocID="{47DD3DB2-F3CE-4415-81A9-3D1FE1893E8D}" presName="parTx" presStyleLbl="revTx" presStyleIdx="0" presStyleCnt="6">
        <dgm:presLayoutVars>
          <dgm:chMax val="0"/>
          <dgm:chPref val="0"/>
        </dgm:presLayoutVars>
      </dgm:prSet>
      <dgm:spPr/>
    </dgm:pt>
    <dgm:pt modelId="{A85DEB0E-572E-4754-847C-04C00CEBBDEB}" type="pres">
      <dgm:prSet presAssocID="{36E23EC7-AA5C-42F1-9B0E-D73551EE4631}" presName="sibTrans" presStyleCnt="0"/>
      <dgm:spPr/>
    </dgm:pt>
    <dgm:pt modelId="{997350C5-89AE-49C3-890F-7800CBCC3E3B}" type="pres">
      <dgm:prSet presAssocID="{69F2567D-2B5C-4998-A420-CF35D7DFB21D}" presName="compNode" presStyleCnt="0"/>
      <dgm:spPr/>
    </dgm:pt>
    <dgm:pt modelId="{C7DDB84A-9009-439F-84FB-D318FD511806}" type="pres">
      <dgm:prSet presAssocID="{69F2567D-2B5C-4998-A420-CF35D7DFB21D}" presName="bgRect" presStyleLbl="bgShp" presStyleIdx="1" presStyleCnt="6"/>
      <dgm:spPr/>
    </dgm:pt>
    <dgm:pt modelId="{7C04C1E7-7FF7-4CAB-B4C3-CC420DD1D9FA}" type="pres">
      <dgm:prSet presAssocID="{69F2567D-2B5C-4998-A420-CF35D7DFB21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F571448-9C11-4808-AF28-32E126C0B141}" type="pres">
      <dgm:prSet presAssocID="{69F2567D-2B5C-4998-A420-CF35D7DFB21D}" presName="spaceRect" presStyleCnt="0"/>
      <dgm:spPr/>
    </dgm:pt>
    <dgm:pt modelId="{A530F00D-2133-4FE7-ACE4-6320B0148BEA}" type="pres">
      <dgm:prSet presAssocID="{69F2567D-2B5C-4998-A420-CF35D7DFB21D}" presName="parTx" presStyleLbl="revTx" presStyleIdx="1" presStyleCnt="6">
        <dgm:presLayoutVars>
          <dgm:chMax val="0"/>
          <dgm:chPref val="0"/>
        </dgm:presLayoutVars>
      </dgm:prSet>
      <dgm:spPr/>
    </dgm:pt>
    <dgm:pt modelId="{7A640371-CBED-41A8-A286-487E43397C08}" type="pres">
      <dgm:prSet presAssocID="{2CEDD127-2E33-42DD-B0DE-C88C19B86126}" presName="sibTrans" presStyleCnt="0"/>
      <dgm:spPr/>
    </dgm:pt>
    <dgm:pt modelId="{AE22667C-F4F2-4433-8BDC-71C50EAE4BB1}" type="pres">
      <dgm:prSet presAssocID="{03D7B037-1F1B-4400-83D7-A6AD196F612D}" presName="compNode" presStyleCnt="0"/>
      <dgm:spPr/>
    </dgm:pt>
    <dgm:pt modelId="{EC88E6E9-040C-4CDC-9C4A-A03D9C739620}" type="pres">
      <dgm:prSet presAssocID="{03D7B037-1F1B-4400-83D7-A6AD196F612D}" presName="bgRect" presStyleLbl="bgShp" presStyleIdx="2" presStyleCnt="6"/>
      <dgm:spPr/>
    </dgm:pt>
    <dgm:pt modelId="{8CA1CEC3-CCDC-47EE-890C-D46F02EB9E7E}" type="pres">
      <dgm:prSet presAssocID="{03D7B037-1F1B-4400-83D7-A6AD196F612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EAF7E8-15FC-4781-B2EA-C5A80D5671F6}" type="pres">
      <dgm:prSet presAssocID="{03D7B037-1F1B-4400-83D7-A6AD196F612D}" presName="spaceRect" presStyleCnt="0"/>
      <dgm:spPr/>
    </dgm:pt>
    <dgm:pt modelId="{2C084999-BE72-4932-8968-7FFDA63C348B}" type="pres">
      <dgm:prSet presAssocID="{03D7B037-1F1B-4400-83D7-A6AD196F612D}" presName="parTx" presStyleLbl="revTx" presStyleIdx="2" presStyleCnt="6">
        <dgm:presLayoutVars>
          <dgm:chMax val="0"/>
          <dgm:chPref val="0"/>
        </dgm:presLayoutVars>
      </dgm:prSet>
      <dgm:spPr/>
    </dgm:pt>
    <dgm:pt modelId="{FA0721B0-9362-4A6B-AB8B-7866B51AF397}" type="pres">
      <dgm:prSet presAssocID="{09D27593-22EE-4796-A08D-79285568AE81}" presName="sibTrans" presStyleCnt="0"/>
      <dgm:spPr/>
    </dgm:pt>
    <dgm:pt modelId="{5CEEC4E1-1D6E-4F49-AC35-19BE3C4E5952}" type="pres">
      <dgm:prSet presAssocID="{D1F31931-522E-4795-96E9-A8B79FA69AD8}" presName="compNode" presStyleCnt="0"/>
      <dgm:spPr/>
    </dgm:pt>
    <dgm:pt modelId="{CE9AAE99-1BA0-4380-89D8-B57F3D26BF6A}" type="pres">
      <dgm:prSet presAssocID="{D1F31931-522E-4795-96E9-A8B79FA69AD8}" presName="bgRect" presStyleLbl="bgShp" presStyleIdx="3" presStyleCnt="6"/>
      <dgm:spPr/>
    </dgm:pt>
    <dgm:pt modelId="{FA6DAB6A-8224-4F05-A9EC-A771CF3BB9B8}" type="pres">
      <dgm:prSet presAssocID="{D1F31931-522E-4795-96E9-A8B79FA69AD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76C7E31-8A05-4601-96D9-0300357E5B77}" type="pres">
      <dgm:prSet presAssocID="{D1F31931-522E-4795-96E9-A8B79FA69AD8}" presName="spaceRect" presStyleCnt="0"/>
      <dgm:spPr/>
    </dgm:pt>
    <dgm:pt modelId="{AF6C4764-F2CE-4AD5-8178-E70B061CA52E}" type="pres">
      <dgm:prSet presAssocID="{D1F31931-522E-4795-96E9-A8B79FA69AD8}" presName="parTx" presStyleLbl="revTx" presStyleIdx="3" presStyleCnt="6">
        <dgm:presLayoutVars>
          <dgm:chMax val="0"/>
          <dgm:chPref val="0"/>
        </dgm:presLayoutVars>
      </dgm:prSet>
      <dgm:spPr/>
    </dgm:pt>
    <dgm:pt modelId="{3015AD6E-8D5D-40AF-9129-8ED82B273279}" type="pres">
      <dgm:prSet presAssocID="{B970499B-E4AA-4547-BA3F-B69A3C3F66C3}" presName="sibTrans" presStyleCnt="0"/>
      <dgm:spPr/>
    </dgm:pt>
    <dgm:pt modelId="{C6F516A3-38D9-4BEE-9E0D-28F4DB7DB7C0}" type="pres">
      <dgm:prSet presAssocID="{51938FAF-E142-411B-B28E-612CCB12677F}" presName="compNode" presStyleCnt="0"/>
      <dgm:spPr/>
    </dgm:pt>
    <dgm:pt modelId="{69748179-6858-4D33-BEDB-6914B221290F}" type="pres">
      <dgm:prSet presAssocID="{51938FAF-E142-411B-B28E-612CCB12677F}" presName="bgRect" presStyleLbl="bgShp" presStyleIdx="4" presStyleCnt="6"/>
      <dgm:spPr/>
    </dgm:pt>
    <dgm:pt modelId="{DA541CBE-CDC9-45B9-8CBE-B92A01DB637F}" type="pres">
      <dgm:prSet presAssocID="{51938FAF-E142-411B-B28E-612CCB12677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2855A42-8B8F-4649-9F7E-0753E21AAEB1}" type="pres">
      <dgm:prSet presAssocID="{51938FAF-E142-411B-B28E-612CCB12677F}" presName="spaceRect" presStyleCnt="0"/>
      <dgm:spPr/>
    </dgm:pt>
    <dgm:pt modelId="{5244F345-FB09-4976-BBF4-328DA7C0D635}" type="pres">
      <dgm:prSet presAssocID="{51938FAF-E142-411B-B28E-612CCB12677F}" presName="parTx" presStyleLbl="revTx" presStyleIdx="4" presStyleCnt="6">
        <dgm:presLayoutVars>
          <dgm:chMax val="0"/>
          <dgm:chPref val="0"/>
        </dgm:presLayoutVars>
      </dgm:prSet>
      <dgm:spPr/>
    </dgm:pt>
    <dgm:pt modelId="{6AFF2199-4B0D-4AF7-B72B-96FF50829EA0}" type="pres">
      <dgm:prSet presAssocID="{243A0273-589B-464B-86B4-63F3DAF6A32A}" presName="sibTrans" presStyleCnt="0"/>
      <dgm:spPr/>
    </dgm:pt>
    <dgm:pt modelId="{44FB429A-38C1-4752-BCA2-BF11D75311E9}" type="pres">
      <dgm:prSet presAssocID="{EB79E176-A04B-47AC-99B8-4EE5D919D18C}" presName="compNode" presStyleCnt="0"/>
      <dgm:spPr/>
    </dgm:pt>
    <dgm:pt modelId="{5940163B-9FE7-40B4-97A5-CAC99AD3E162}" type="pres">
      <dgm:prSet presAssocID="{EB79E176-A04B-47AC-99B8-4EE5D919D18C}" presName="bgRect" presStyleLbl="bgShp" presStyleIdx="5" presStyleCnt="6"/>
      <dgm:spPr/>
    </dgm:pt>
    <dgm:pt modelId="{4C40FBE0-1557-4D92-9AF6-2B43C579A888}" type="pres">
      <dgm:prSet presAssocID="{EB79E176-A04B-47AC-99B8-4EE5D919D18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8534764-6950-45B8-8840-CA92B8D2E14D}" type="pres">
      <dgm:prSet presAssocID="{EB79E176-A04B-47AC-99B8-4EE5D919D18C}" presName="spaceRect" presStyleCnt="0"/>
      <dgm:spPr/>
    </dgm:pt>
    <dgm:pt modelId="{37668483-7282-497A-8661-5E0C1384F6EE}" type="pres">
      <dgm:prSet presAssocID="{EB79E176-A04B-47AC-99B8-4EE5D919D18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D015B36-E9E7-45EA-A24F-4A28AD85C3B0}" type="presOf" srcId="{EB79E176-A04B-47AC-99B8-4EE5D919D18C}" destId="{37668483-7282-497A-8661-5E0C1384F6EE}" srcOrd="0" destOrd="0" presId="urn:microsoft.com/office/officeart/2018/2/layout/IconVerticalSolidList"/>
    <dgm:cxn modelId="{D95CEB3B-7D4C-4E62-8877-9AEB5CBCE194}" type="presOf" srcId="{69F2567D-2B5C-4998-A420-CF35D7DFB21D}" destId="{A530F00D-2133-4FE7-ACE4-6320B0148BEA}" srcOrd="0" destOrd="0" presId="urn:microsoft.com/office/officeart/2018/2/layout/IconVerticalSolidList"/>
    <dgm:cxn modelId="{2AB8DA42-9D8A-45DA-8547-B8CDD7B7D2D8}" type="presOf" srcId="{51938FAF-E142-411B-B28E-612CCB12677F}" destId="{5244F345-FB09-4976-BBF4-328DA7C0D635}" srcOrd="0" destOrd="0" presId="urn:microsoft.com/office/officeart/2018/2/layout/IconVerticalSolidList"/>
    <dgm:cxn modelId="{8132A045-9CD4-4E9C-BEEA-F3ABAFD163C5}" srcId="{C8E71AB7-7DBD-40BC-8C82-A40000DABECE}" destId="{EB79E176-A04B-47AC-99B8-4EE5D919D18C}" srcOrd="5" destOrd="0" parTransId="{EECA4A1F-8FBC-4419-8D30-43E29B823C0A}" sibTransId="{9D30C941-E02C-4E4E-9D10-7F5A776988E0}"/>
    <dgm:cxn modelId="{80929E70-B01D-4E0E-AAB8-591DE2752E71}" type="presOf" srcId="{47DD3DB2-F3CE-4415-81A9-3D1FE1893E8D}" destId="{D89F6B1D-9F78-49C8-B34D-60F977F375D8}" srcOrd="0" destOrd="0" presId="urn:microsoft.com/office/officeart/2018/2/layout/IconVerticalSolidList"/>
    <dgm:cxn modelId="{5D100474-735A-4817-8C9E-0C7ADB863716}" type="presOf" srcId="{C8E71AB7-7DBD-40BC-8C82-A40000DABECE}" destId="{F33310F1-A530-49AB-BA72-517D405DA12D}" srcOrd="0" destOrd="0" presId="urn:microsoft.com/office/officeart/2018/2/layout/IconVerticalSolidList"/>
    <dgm:cxn modelId="{EC5ABB77-996B-46D1-A570-A411027CD367}" srcId="{C8E71AB7-7DBD-40BC-8C82-A40000DABECE}" destId="{51938FAF-E142-411B-B28E-612CCB12677F}" srcOrd="4" destOrd="0" parTransId="{7C51A82A-0B4E-49CB-AA9A-63F17E38D3DD}" sibTransId="{243A0273-589B-464B-86B4-63F3DAF6A32A}"/>
    <dgm:cxn modelId="{F6CACD58-9662-4204-9D00-9859E9CBCFB8}" srcId="{C8E71AB7-7DBD-40BC-8C82-A40000DABECE}" destId="{03D7B037-1F1B-4400-83D7-A6AD196F612D}" srcOrd="2" destOrd="0" parTransId="{4AE18DAD-C0C3-4FE3-B454-AC44E01CC374}" sibTransId="{09D27593-22EE-4796-A08D-79285568AE81}"/>
    <dgm:cxn modelId="{7E2FF9AF-FAFE-446B-A67A-256B9F9929A6}" srcId="{C8E71AB7-7DBD-40BC-8C82-A40000DABECE}" destId="{47DD3DB2-F3CE-4415-81A9-3D1FE1893E8D}" srcOrd="0" destOrd="0" parTransId="{C7B4735B-206D-4A92-9FA9-957A0C461F8C}" sibTransId="{36E23EC7-AA5C-42F1-9B0E-D73551EE4631}"/>
    <dgm:cxn modelId="{B0B5B9C1-94DB-4A8D-94F6-2550624E335A}" type="presOf" srcId="{03D7B037-1F1B-4400-83D7-A6AD196F612D}" destId="{2C084999-BE72-4932-8968-7FFDA63C348B}" srcOrd="0" destOrd="0" presId="urn:microsoft.com/office/officeart/2018/2/layout/IconVerticalSolidList"/>
    <dgm:cxn modelId="{88EA96C9-BA7C-4831-8A38-2E6B3D19B8CC}" type="presOf" srcId="{D1F31931-522E-4795-96E9-A8B79FA69AD8}" destId="{AF6C4764-F2CE-4AD5-8178-E70B061CA52E}" srcOrd="0" destOrd="0" presId="urn:microsoft.com/office/officeart/2018/2/layout/IconVerticalSolidList"/>
    <dgm:cxn modelId="{370C72CC-1C2C-4EDD-B29B-8F82BE29A5B7}" srcId="{C8E71AB7-7DBD-40BC-8C82-A40000DABECE}" destId="{D1F31931-522E-4795-96E9-A8B79FA69AD8}" srcOrd="3" destOrd="0" parTransId="{5153CD03-F4E0-4029-842B-2767FD6C1238}" sibTransId="{B970499B-E4AA-4547-BA3F-B69A3C3F66C3}"/>
    <dgm:cxn modelId="{1FAD2DF2-8348-4481-8A4D-E50F278025E8}" srcId="{C8E71AB7-7DBD-40BC-8C82-A40000DABECE}" destId="{69F2567D-2B5C-4998-A420-CF35D7DFB21D}" srcOrd="1" destOrd="0" parTransId="{7BB54DAB-AB9C-43D0-89C2-E1BB521ADD4B}" sibTransId="{2CEDD127-2E33-42DD-B0DE-C88C19B86126}"/>
    <dgm:cxn modelId="{550FAE49-F749-4CEB-8063-F3C6D8E4B35C}" type="presParOf" srcId="{F33310F1-A530-49AB-BA72-517D405DA12D}" destId="{2BF2C379-6659-43E1-8975-35797AA0948F}" srcOrd="0" destOrd="0" presId="urn:microsoft.com/office/officeart/2018/2/layout/IconVerticalSolidList"/>
    <dgm:cxn modelId="{8948FD6C-F23D-4624-96BC-F554F4BDC279}" type="presParOf" srcId="{2BF2C379-6659-43E1-8975-35797AA0948F}" destId="{17F8A87F-A473-46E0-9D3C-76ECF37F0E7E}" srcOrd="0" destOrd="0" presId="urn:microsoft.com/office/officeart/2018/2/layout/IconVerticalSolidList"/>
    <dgm:cxn modelId="{80B576E3-0058-47F6-BDC3-84D597452601}" type="presParOf" srcId="{2BF2C379-6659-43E1-8975-35797AA0948F}" destId="{CF59870D-F089-4303-B987-50E088FB480A}" srcOrd="1" destOrd="0" presId="urn:microsoft.com/office/officeart/2018/2/layout/IconVerticalSolidList"/>
    <dgm:cxn modelId="{87A12EA9-5B77-47FC-A8D8-C81437BA0564}" type="presParOf" srcId="{2BF2C379-6659-43E1-8975-35797AA0948F}" destId="{4640CBB3-145F-4951-A1AD-899868F88F27}" srcOrd="2" destOrd="0" presId="urn:microsoft.com/office/officeart/2018/2/layout/IconVerticalSolidList"/>
    <dgm:cxn modelId="{A49477A2-60F8-423A-860F-525561B6C2D0}" type="presParOf" srcId="{2BF2C379-6659-43E1-8975-35797AA0948F}" destId="{D89F6B1D-9F78-49C8-B34D-60F977F375D8}" srcOrd="3" destOrd="0" presId="urn:microsoft.com/office/officeart/2018/2/layout/IconVerticalSolidList"/>
    <dgm:cxn modelId="{F3B115D7-7C06-483C-B50E-11B68BA47731}" type="presParOf" srcId="{F33310F1-A530-49AB-BA72-517D405DA12D}" destId="{A85DEB0E-572E-4754-847C-04C00CEBBDEB}" srcOrd="1" destOrd="0" presId="urn:microsoft.com/office/officeart/2018/2/layout/IconVerticalSolidList"/>
    <dgm:cxn modelId="{520E0F47-8D77-4D54-9283-27183A3158D8}" type="presParOf" srcId="{F33310F1-A530-49AB-BA72-517D405DA12D}" destId="{997350C5-89AE-49C3-890F-7800CBCC3E3B}" srcOrd="2" destOrd="0" presId="urn:microsoft.com/office/officeart/2018/2/layout/IconVerticalSolidList"/>
    <dgm:cxn modelId="{DDE9F4FE-46DF-481C-B16E-A1523DDE0EE9}" type="presParOf" srcId="{997350C5-89AE-49C3-890F-7800CBCC3E3B}" destId="{C7DDB84A-9009-439F-84FB-D318FD511806}" srcOrd="0" destOrd="0" presId="urn:microsoft.com/office/officeart/2018/2/layout/IconVerticalSolidList"/>
    <dgm:cxn modelId="{473EE8AF-7C84-4C79-B0C4-780FD7631264}" type="presParOf" srcId="{997350C5-89AE-49C3-890F-7800CBCC3E3B}" destId="{7C04C1E7-7FF7-4CAB-B4C3-CC420DD1D9FA}" srcOrd="1" destOrd="0" presId="urn:microsoft.com/office/officeart/2018/2/layout/IconVerticalSolidList"/>
    <dgm:cxn modelId="{49E572F2-490F-46EC-8054-C1D979D550BB}" type="presParOf" srcId="{997350C5-89AE-49C3-890F-7800CBCC3E3B}" destId="{7F571448-9C11-4808-AF28-32E126C0B141}" srcOrd="2" destOrd="0" presId="urn:microsoft.com/office/officeart/2018/2/layout/IconVerticalSolidList"/>
    <dgm:cxn modelId="{E8F66D0C-100F-4E4E-B278-449B181918AE}" type="presParOf" srcId="{997350C5-89AE-49C3-890F-7800CBCC3E3B}" destId="{A530F00D-2133-4FE7-ACE4-6320B0148BEA}" srcOrd="3" destOrd="0" presId="urn:microsoft.com/office/officeart/2018/2/layout/IconVerticalSolidList"/>
    <dgm:cxn modelId="{106F9BEE-F2BF-42C5-8EBF-E4080C286A59}" type="presParOf" srcId="{F33310F1-A530-49AB-BA72-517D405DA12D}" destId="{7A640371-CBED-41A8-A286-487E43397C08}" srcOrd="3" destOrd="0" presId="urn:microsoft.com/office/officeart/2018/2/layout/IconVerticalSolidList"/>
    <dgm:cxn modelId="{32161F35-44E1-487C-AB86-C2451B62FC6F}" type="presParOf" srcId="{F33310F1-A530-49AB-BA72-517D405DA12D}" destId="{AE22667C-F4F2-4433-8BDC-71C50EAE4BB1}" srcOrd="4" destOrd="0" presId="urn:microsoft.com/office/officeart/2018/2/layout/IconVerticalSolidList"/>
    <dgm:cxn modelId="{1C6E194B-9D24-4768-B991-E3F3F7DC7162}" type="presParOf" srcId="{AE22667C-F4F2-4433-8BDC-71C50EAE4BB1}" destId="{EC88E6E9-040C-4CDC-9C4A-A03D9C739620}" srcOrd="0" destOrd="0" presId="urn:microsoft.com/office/officeart/2018/2/layout/IconVerticalSolidList"/>
    <dgm:cxn modelId="{AF180F66-7D49-40B9-8005-D4BEA2D3CB2D}" type="presParOf" srcId="{AE22667C-F4F2-4433-8BDC-71C50EAE4BB1}" destId="{8CA1CEC3-CCDC-47EE-890C-D46F02EB9E7E}" srcOrd="1" destOrd="0" presId="urn:microsoft.com/office/officeart/2018/2/layout/IconVerticalSolidList"/>
    <dgm:cxn modelId="{1AF9E45A-C87B-4C28-BDE9-65ED009003C6}" type="presParOf" srcId="{AE22667C-F4F2-4433-8BDC-71C50EAE4BB1}" destId="{1BEAF7E8-15FC-4781-B2EA-C5A80D5671F6}" srcOrd="2" destOrd="0" presId="urn:microsoft.com/office/officeart/2018/2/layout/IconVerticalSolidList"/>
    <dgm:cxn modelId="{5C281E4B-0E8B-4503-9742-ABEB6C475967}" type="presParOf" srcId="{AE22667C-F4F2-4433-8BDC-71C50EAE4BB1}" destId="{2C084999-BE72-4932-8968-7FFDA63C348B}" srcOrd="3" destOrd="0" presId="urn:microsoft.com/office/officeart/2018/2/layout/IconVerticalSolidList"/>
    <dgm:cxn modelId="{DD6233B8-6ECF-4B7B-BCC3-DBAB3B8DE19A}" type="presParOf" srcId="{F33310F1-A530-49AB-BA72-517D405DA12D}" destId="{FA0721B0-9362-4A6B-AB8B-7866B51AF397}" srcOrd="5" destOrd="0" presId="urn:microsoft.com/office/officeart/2018/2/layout/IconVerticalSolidList"/>
    <dgm:cxn modelId="{DC2B3DE0-F50C-40B5-AC33-4D434015D295}" type="presParOf" srcId="{F33310F1-A530-49AB-BA72-517D405DA12D}" destId="{5CEEC4E1-1D6E-4F49-AC35-19BE3C4E5952}" srcOrd="6" destOrd="0" presId="urn:microsoft.com/office/officeart/2018/2/layout/IconVerticalSolidList"/>
    <dgm:cxn modelId="{338A801E-9227-453D-BCA6-770932CB9A66}" type="presParOf" srcId="{5CEEC4E1-1D6E-4F49-AC35-19BE3C4E5952}" destId="{CE9AAE99-1BA0-4380-89D8-B57F3D26BF6A}" srcOrd="0" destOrd="0" presId="urn:microsoft.com/office/officeart/2018/2/layout/IconVerticalSolidList"/>
    <dgm:cxn modelId="{14CAE563-A75B-4308-B608-68BE844888AF}" type="presParOf" srcId="{5CEEC4E1-1D6E-4F49-AC35-19BE3C4E5952}" destId="{FA6DAB6A-8224-4F05-A9EC-A771CF3BB9B8}" srcOrd="1" destOrd="0" presId="urn:microsoft.com/office/officeart/2018/2/layout/IconVerticalSolidList"/>
    <dgm:cxn modelId="{459F466B-6E7D-49CE-9423-9ADD55E9EBA3}" type="presParOf" srcId="{5CEEC4E1-1D6E-4F49-AC35-19BE3C4E5952}" destId="{B76C7E31-8A05-4601-96D9-0300357E5B77}" srcOrd="2" destOrd="0" presId="urn:microsoft.com/office/officeart/2018/2/layout/IconVerticalSolidList"/>
    <dgm:cxn modelId="{5C12B9AD-6723-416B-A420-B38F8FFC7FEB}" type="presParOf" srcId="{5CEEC4E1-1D6E-4F49-AC35-19BE3C4E5952}" destId="{AF6C4764-F2CE-4AD5-8178-E70B061CA52E}" srcOrd="3" destOrd="0" presId="urn:microsoft.com/office/officeart/2018/2/layout/IconVerticalSolidList"/>
    <dgm:cxn modelId="{76E89F9C-3BC7-48E6-A85B-1F6673FE6280}" type="presParOf" srcId="{F33310F1-A530-49AB-BA72-517D405DA12D}" destId="{3015AD6E-8D5D-40AF-9129-8ED82B273279}" srcOrd="7" destOrd="0" presId="urn:microsoft.com/office/officeart/2018/2/layout/IconVerticalSolidList"/>
    <dgm:cxn modelId="{C4B4BDDF-6278-43FA-9E53-C1461A8FC21B}" type="presParOf" srcId="{F33310F1-A530-49AB-BA72-517D405DA12D}" destId="{C6F516A3-38D9-4BEE-9E0D-28F4DB7DB7C0}" srcOrd="8" destOrd="0" presId="urn:microsoft.com/office/officeart/2018/2/layout/IconVerticalSolidList"/>
    <dgm:cxn modelId="{1E917893-3E58-40DB-A359-593F5F6A7008}" type="presParOf" srcId="{C6F516A3-38D9-4BEE-9E0D-28F4DB7DB7C0}" destId="{69748179-6858-4D33-BEDB-6914B221290F}" srcOrd="0" destOrd="0" presId="urn:microsoft.com/office/officeart/2018/2/layout/IconVerticalSolidList"/>
    <dgm:cxn modelId="{8507D0C9-7E0B-4DE0-9C8E-E0ECF249A4C8}" type="presParOf" srcId="{C6F516A3-38D9-4BEE-9E0D-28F4DB7DB7C0}" destId="{DA541CBE-CDC9-45B9-8CBE-B92A01DB637F}" srcOrd="1" destOrd="0" presId="urn:microsoft.com/office/officeart/2018/2/layout/IconVerticalSolidList"/>
    <dgm:cxn modelId="{6926A471-1F62-41F2-8ACC-E11A7E3FBCF1}" type="presParOf" srcId="{C6F516A3-38D9-4BEE-9E0D-28F4DB7DB7C0}" destId="{22855A42-8B8F-4649-9F7E-0753E21AAEB1}" srcOrd="2" destOrd="0" presId="urn:microsoft.com/office/officeart/2018/2/layout/IconVerticalSolidList"/>
    <dgm:cxn modelId="{E34B7600-4F00-4C3D-A6B3-39F50A97DB22}" type="presParOf" srcId="{C6F516A3-38D9-4BEE-9E0D-28F4DB7DB7C0}" destId="{5244F345-FB09-4976-BBF4-328DA7C0D635}" srcOrd="3" destOrd="0" presId="urn:microsoft.com/office/officeart/2018/2/layout/IconVerticalSolidList"/>
    <dgm:cxn modelId="{7C1D6AE5-0929-4889-B57C-AE61AA27DBF0}" type="presParOf" srcId="{F33310F1-A530-49AB-BA72-517D405DA12D}" destId="{6AFF2199-4B0D-4AF7-B72B-96FF50829EA0}" srcOrd="9" destOrd="0" presId="urn:microsoft.com/office/officeart/2018/2/layout/IconVerticalSolidList"/>
    <dgm:cxn modelId="{8EA39A7B-FC30-4475-8C1F-B8D5DF3F335A}" type="presParOf" srcId="{F33310F1-A530-49AB-BA72-517D405DA12D}" destId="{44FB429A-38C1-4752-BCA2-BF11D75311E9}" srcOrd="10" destOrd="0" presId="urn:microsoft.com/office/officeart/2018/2/layout/IconVerticalSolidList"/>
    <dgm:cxn modelId="{FB8D4D27-1A02-4087-9F4A-64A426672AAD}" type="presParOf" srcId="{44FB429A-38C1-4752-BCA2-BF11D75311E9}" destId="{5940163B-9FE7-40B4-97A5-CAC99AD3E162}" srcOrd="0" destOrd="0" presId="urn:microsoft.com/office/officeart/2018/2/layout/IconVerticalSolidList"/>
    <dgm:cxn modelId="{E030C3B6-4049-4BC2-BA9E-55DFC8CB2370}" type="presParOf" srcId="{44FB429A-38C1-4752-BCA2-BF11D75311E9}" destId="{4C40FBE0-1557-4D92-9AF6-2B43C579A888}" srcOrd="1" destOrd="0" presId="urn:microsoft.com/office/officeart/2018/2/layout/IconVerticalSolidList"/>
    <dgm:cxn modelId="{C7A8217C-5BAD-40B9-8920-6D5F2FC6F030}" type="presParOf" srcId="{44FB429A-38C1-4752-BCA2-BF11D75311E9}" destId="{38534764-6950-45B8-8840-CA92B8D2E14D}" srcOrd="2" destOrd="0" presId="urn:microsoft.com/office/officeart/2018/2/layout/IconVerticalSolidList"/>
    <dgm:cxn modelId="{7AA193F7-5BFE-4175-A0E2-4363A77BE878}" type="presParOf" srcId="{44FB429A-38C1-4752-BCA2-BF11D75311E9}" destId="{37668483-7282-497A-8661-5E0C1384F6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D2FFCD-9FAE-4933-84D3-4152DF5931BA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14C2F2-EC35-4F88-B22D-3EBCD7B58BDF}">
      <dgm:prSet/>
      <dgm:spPr/>
      <dgm:t>
        <a:bodyPr/>
        <a:lstStyle/>
        <a:p>
          <a:r>
            <a:rPr lang="en-US" dirty="0"/>
            <a:t>Provides on-demand services </a:t>
          </a:r>
        </a:p>
      </dgm:t>
    </dgm:pt>
    <dgm:pt modelId="{689DFC5A-B96E-46BE-927B-F0198221B05F}" type="parTrans" cxnId="{927DB160-71CB-44C6-911D-EBDEF602D9FD}">
      <dgm:prSet/>
      <dgm:spPr/>
      <dgm:t>
        <a:bodyPr/>
        <a:lstStyle/>
        <a:p>
          <a:endParaRPr lang="en-US"/>
        </a:p>
      </dgm:t>
    </dgm:pt>
    <dgm:pt modelId="{0ADA307B-D556-4FBF-B242-E2B4A97489CC}" type="sibTrans" cxnId="{927DB160-71CB-44C6-911D-EBDEF602D9FD}">
      <dgm:prSet/>
      <dgm:spPr/>
      <dgm:t>
        <a:bodyPr/>
        <a:lstStyle/>
        <a:p>
          <a:endParaRPr lang="en-US"/>
        </a:p>
      </dgm:t>
    </dgm:pt>
    <dgm:pt modelId="{AB68EE05-3E05-4D93-8F1C-F72514C89D7D}">
      <dgm:prSet/>
      <dgm:spPr/>
      <dgm:t>
        <a:bodyPr/>
        <a:lstStyle/>
        <a:p>
          <a:r>
            <a:rPr lang="en-US" dirty="0"/>
            <a:t>Services are </a:t>
          </a:r>
          <a:r>
            <a:rPr lang="en-US" dirty="0">
              <a:latin typeface="Calibri Light" panose="020F0302020204030204"/>
            </a:rPr>
            <a:t>delivered</a:t>
          </a:r>
          <a:r>
            <a:rPr lang="en-US" dirty="0"/>
            <a:t> and accessed via the Internet</a:t>
          </a:r>
        </a:p>
      </dgm:t>
    </dgm:pt>
    <dgm:pt modelId="{0618D62F-F24F-4D5F-87CF-D3EFD7E5B394}" type="parTrans" cxnId="{605C0B48-C40D-4AD2-96C1-9B05183D7FBD}">
      <dgm:prSet/>
      <dgm:spPr/>
      <dgm:t>
        <a:bodyPr/>
        <a:lstStyle/>
        <a:p>
          <a:endParaRPr lang="en-US"/>
        </a:p>
      </dgm:t>
    </dgm:pt>
    <dgm:pt modelId="{DF9567A1-1EA5-4475-A810-203610C26532}" type="sibTrans" cxnId="{605C0B48-C40D-4AD2-96C1-9B05183D7FBD}">
      <dgm:prSet/>
      <dgm:spPr/>
      <dgm:t>
        <a:bodyPr/>
        <a:lstStyle/>
        <a:p>
          <a:endParaRPr lang="en-US"/>
        </a:p>
      </dgm:t>
    </dgm:pt>
    <dgm:pt modelId="{C957C588-7998-46F7-9A68-BA22ECB64E22}">
      <dgm:prSet/>
      <dgm:spPr/>
      <dgm:t>
        <a:bodyPr/>
        <a:lstStyle/>
        <a:p>
          <a:r>
            <a:rPr lang="en-US" dirty="0"/>
            <a:t>Provide services via public, private or hybrid model</a:t>
          </a:r>
        </a:p>
      </dgm:t>
    </dgm:pt>
    <dgm:pt modelId="{824F4D64-4372-4C95-8652-FB416598620A}" type="parTrans" cxnId="{191E68E5-AC31-4855-9C00-710B5955D6F5}">
      <dgm:prSet/>
      <dgm:spPr/>
      <dgm:t>
        <a:bodyPr/>
        <a:lstStyle/>
        <a:p>
          <a:endParaRPr lang="en-US"/>
        </a:p>
      </dgm:t>
    </dgm:pt>
    <dgm:pt modelId="{8F038051-479C-47DC-9B15-3BC6C2AD8CDA}" type="sibTrans" cxnId="{191E68E5-AC31-4855-9C00-710B5955D6F5}">
      <dgm:prSet/>
      <dgm:spPr/>
      <dgm:t>
        <a:bodyPr/>
        <a:lstStyle/>
        <a:p>
          <a:endParaRPr lang="en-US"/>
        </a:p>
      </dgm:t>
    </dgm:pt>
    <dgm:pt modelId="{B3A57BD1-69C1-4F0A-84F9-8F97A6DD5E3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CSP – AWS, Azure, Google Cloud Platfor</a:t>
          </a:r>
        </a:p>
      </dgm:t>
    </dgm:pt>
    <dgm:pt modelId="{6DCD24DF-B421-4BB9-B35D-4631A8F2B188}" type="parTrans" cxnId="{3F5B20C7-2B96-4631-B3CA-4FC28239DE63}">
      <dgm:prSet/>
      <dgm:spPr/>
    </dgm:pt>
    <dgm:pt modelId="{9A611A19-E9BA-4DFA-B5F5-AF474124D400}" type="sibTrans" cxnId="{3F5B20C7-2B96-4631-B3CA-4FC28239DE63}">
      <dgm:prSet/>
      <dgm:spPr/>
    </dgm:pt>
    <dgm:pt modelId="{5A77058D-9FD2-443E-8E5C-C9318D0E510D}">
      <dgm:prSet phldr="0"/>
      <dgm:spPr/>
      <dgm:t>
        <a:bodyPr/>
        <a:lstStyle/>
        <a:p>
          <a:endParaRPr lang="en-US" dirty="0">
            <a:latin typeface="Calibri Light" panose="020F0302020204030204"/>
          </a:endParaRPr>
        </a:p>
      </dgm:t>
    </dgm:pt>
    <dgm:pt modelId="{9B46910F-A18F-4042-813A-AA7F54B8E69F}" type="parTrans" cxnId="{56D000E5-C3CF-4505-9EFF-6A56042D13C6}">
      <dgm:prSet/>
      <dgm:spPr/>
    </dgm:pt>
    <dgm:pt modelId="{6661E31F-BC0C-400B-9CD5-474E7E0252E1}" type="sibTrans" cxnId="{56D000E5-C3CF-4505-9EFF-6A56042D13C6}">
      <dgm:prSet/>
      <dgm:spPr/>
    </dgm:pt>
    <dgm:pt modelId="{FC23001E-3A13-4E77-9DB8-6DF545D1DEAE}" type="pres">
      <dgm:prSet presAssocID="{1AD2FFCD-9FAE-4933-84D3-4152DF5931BA}" presName="vert0" presStyleCnt="0">
        <dgm:presLayoutVars>
          <dgm:dir/>
          <dgm:animOne val="branch"/>
          <dgm:animLvl val="lvl"/>
        </dgm:presLayoutVars>
      </dgm:prSet>
      <dgm:spPr/>
    </dgm:pt>
    <dgm:pt modelId="{B67289D2-01A5-48B6-B4C3-6749689CE9DD}" type="pres">
      <dgm:prSet presAssocID="{9F14C2F2-EC35-4F88-B22D-3EBCD7B58BDF}" presName="thickLine" presStyleLbl="alignNode1" presStyleIdx="0" presStyleCnt="5"/>
      <dgm:spPr/>
    </dgm:pt>
    <dgm:pt modelId="{271191B8-2128-40BA-BBAE-EFEAA93FAE8C}" type="pres">
      <dgm:prSet presAssocID="{9F14C2F2-EC35-4F88-B22D-3EBCD7B58BDF}" presName="horz1" presStyleCnt="0"/>
      <dgm:spPr/>
    </dgm:pt>
    <dgm:pt modelId="{BEA30FB2-F482-41AC-8F05-64FB7F63006F}" type="pres">
      <dgm:prSet presAssocID="{9F14C2F2-EC35-4F88-B22D-3EBCD7B58BDF}" presName="tx1" presStyleLbl="revTx" presStyleIdx="0" presStyleCnt="5"/>
      <dgm:spPr/>
    </dgm:pt>
    <dgm:pt modelId="{DCFB040B-0695-45C4-BA88-54A73EAE55C1}" type="pres">
      <dgm:prSet presAssocID="{9F14C2F2-EC35-4F88-B22D-3EBCD7B58BDF}" presName="vert1" presStyleCnt="0"/>
      <dgm:spPr/>
    </dgm:pt>
    <dgm:pt modelId="{8390840F-7B1F-463F-BCC0-78B642838F38}" type="pres">
      <dgm:prSet presAssocID="{AB68EE05-3E05-4D93-8F1C-F72514C89D7D}" presName="thickLine" presStyleLbl="alignNode1" presStyleIdx="1" presStyleCnt="5"/>
      <dgm:spPr/>
    </dgm:pt>
    <dgm:pt modelId="{E46A1A5A-0ECC-41DD-AD89-3FA8E235328E}" type="pres">
      <dgm:prSet presAssocID="{AB68EE05-3E05-4D93-8F1C-F72514C89D7D}" presName="horz1" presStyleCnt="0"/>
      <dgm:spPr/>
    </dgm:pt>
    <dgm:pt modelId="{9A021B69-E23D-4B20-8A0A-6B77E916DB6C}" type="pres">
      <dgm:prSet presAssocID="{AB68EE05-3E05-4D93-8F1C-F72514C89D7D}" presName="tx1" presStyleLbl="revTx" presStyleIdx="1" presStyleCnt="5"/>
      <dgm:spPr/>
    </dgm:pt>
    <dgm:pt modelId="{6F3AB1DA-C427-4C19-BB6E-776E465B3797}" type="pres">
      <dgm:prSet presAssocID="{AB68EE05-3E05-4D93-8F1C-F72514C89D7D}" presName="vert1" presStyleCnt="0"/>
      <dgm:spPr/>
    </dgm:pt>
    <dgm:pt modelId="{2297BD97-A96B-4223-B7B1-C109FDC14D34}" type="pres">
      <dgm:prSet presAssocID="{C957C588-7998-46F7-9A68-BA22ECB64E22}" presName="thickLine" presStyleLbl="alignNode1" presStyleIdx="2" presStyleCnt="5"/>
      <dgm:spPr/>
    </dgm:pt>
    <dgm:pt modelId="{64046256-44B6-4884-BB0A-CA75C1CD0823}" type="pres">
      <dgm:prSet presAssocID="{C957C588-7998-46F7-9A68-BA22ECB64E22}" presName="horz1" presStyleCnt="0"/>
      <dgm:spPr/>
    </dgm:pt>
    <dgm:pt modelId="{858B1E8A-FB7D-4103-B235-03970F69DFE9}" type="pres">
      <dgm:prSet presAssocID="{C957C588-7998-46F7-9A68-BA22ECB64E22}" presName="tx1" presStyleLbl="revTx" presStyleIdx="2" presStyleCnt="5"/>
      <dgm:spPr/>
    </dgm:pt>
    <dgm:pt modelId="{05B3FF7A-0C37-44EC-9379-38CBE466DB82}" type="pres">
      <dgm:prSet presAssocID="{C957C588-7998-46F7-9A68-BA22ECB64E22}" presName="vert1" presStyleCnt="0"/>
      <dgm:spPr/>
    </dgm:pt>
    <dgm:pt modelId="{D3738FE8-548C-4E99-AC42-21B7E818EE25}" type="pres">
      <dgm:prSet presAssocID="{B3A57BD1-69C1-4F0A-84F9-8F97A6DD5E30}" presName="thickLine" presStyleLbl="alignNode1" presStyleIdx="3" presStyleCnt="5"/>
      <dgm:spPr/>
    </dgm:pt>
    <dgm:pt modelId="{A353E020-F6EF-4DEA-918A-7DAF671DC82D}" type="pres">
      <dgm:prSet presAssocID="{B3A57BD1-69C1-4F0A-84F9-8F97A6DD5E30}" presName="horz1" presStyleCnt="0"/>
      <dgm:spPr/>
    </dgm:pt>
    <dgm:pt modelId="{BDCCFE15-6961-41B1-81C5-7A53E5F02A64}" type="pres">
      <dgm:prSet presAssocID="{B3A57BD1-69C1-4F0A-84F9-8F97A6DD5E30}" presName="tx1" presStyleLbl="revTx" presStyleIdx="3" presStyleCnt="5"/>
      <dgm:spPr/>
    </dgm:pt>
    <dgm:pt modelId="{F4E9AFB6-C1CE-47E4-B5B7-6A0E5B867D7F}" type="pres">
      <dgm:prSet presAssocID="{B3A57BD1-69C1-4F0A-84F9-8F97A6DD5E30}" presName="vert1" presStyleCnt="0"/>
      <dgm:spPr/>
    </dgm:pt>
    <dgm:pt modelId="{9FA6B949-C444-4118-BE02-51CAAA05AF20}" type="pres">
      <dgm:prSet presAssocID="{5A77058D-9FD2-443E-8E5C-C9318D0E510D}" presName="thickLine" presStyleLbl="alignNode1" presStyleIdx="4" presStyleCnt="5"/>
      <dgm:spPr/>
    </dgm:pt>
    <dgm:pt modelId="{F675B98B-D1F0-4643-B074-6DCF8286E162}" type="pres">
      <dgm:prSet presAssocID="{5A77058D-9FD2-443E-8E5C-C9318D0E510D}" presName="horz1" presStyleCnt="0"/>
      <dgm:spPr/>
    </dgm:pt>
    <dgm:pt modelId="{F5F695E9-E3F1-4186-9327-A94373A352D7}" type="pres">
      <dgm:prSet presAssocID="{5A77058D-9FD2-443E-8E5C-C9318D0E510D}" presName="tx1" presStyleLbl="revTx" presStyleIdx="4" presStyleCnt="5"/>
      <dgm:spPr/>
    </dgm:pt>
    <dgm:pt modelId="{E03A2924-7470-4F10-B68F-CBC9A083CC15}" type="pres">
      <dgm:prSet presAssocID="{5A77058D-9FD2-443E-8E5C-C9318D0E510D}" presName="vert1" presStyleCnt="0"/>
      <dgm:spPr/>
    </dgm:pt>
  </dgm:ptLst>
  <dgm:cxnLst>
    <dgm:cxn modelId="{D47D371C-0FD1-424C-B55E-5A4852D430D9}" type="presOf" srcId="{5A77058D-9FD2-443E-8E5C-C9318D0E510D}" destId="{F5F695E9-E3F1-4186-9327-A94373A352D7}" srcOrd="0" destOrd="0" presId="urn:microsoft.com/office/officeart/2008/layout/LinedList"/>
    <dgm:cxn modelId="{339FD81E-9D9A-4492-A816-672BAA385C78}" type="presOf" srcId="{9F14C2F2-EC35-4F88-B22D-3EBCD7B58BDF}" destId="{BEA30FB2-F482-41AC-8F05-64FB7F63006F}" srcOrd="0" destOrd="0" presId="urn:microsoft.com/office/officeart/2008/layout/LinedList"/>
    <dgm:cxn modelId="{927DB160-71CB-44C6-911D-EBDEF602D9FD}" srcId="{1AD2FFCD-9FAE-4933-84D3-4152DF5931BA}" destId="{9F14C2F2-EC35-4F88-B22D-3EBCD7B58BDF}" srcOrd="0" destOrd="0" parTransId="{689DFC5A-B96E-46BE-927B-F0198221B05F}" sibTransId="{0ADA307B-D556-4FBF-B242-E2B4A97489CC}"/>
    <dgm:cxn modelId="{605C0B48-C40D-4AD2-96C1-9B05183D7FBD}" srcId="{1AD2FFCD-9FAE-4933-84D3-4152DF5931BA}" destId="{AB68EE05-3E05-4D93-8F1C-F72514C89D7D}" srcOrd="1" destOrd="0" parTransId="{0618D62F-F24F-4D5F-87CF-D3EFD7E5B394}" sibTransId="{DF9567A1-1EA5-4475-A810-203610C26532}"/>
    <dgm:cxn modelId="{4A0A8248-286A-4F9E-B043-E00097DD0268}" type="presOf" srcId="{C957C588-7998-46F7-9A68-BA22ECB64E22}" destId="{858B1E8A-FB7D-4103-B235-03970F69DFE9}" srcOrd="0" destOrd="0" presId="urn:microsoft.com/office/officeart/2008/layout/LinedList"/>
    <dgm:cxn modelId="{BA6BA698-FBFA-4092-A9B4-C145D4323DF4}" type="presOf" srcId="{AB68EE05-3E05-4D93-8F1C-F72514C89D7D}" destId="{9A021B69-E23D-4B20-8A0A-6B77E916DB6C}" srcOrd="0" destOrd="0" presId="urn:microsoft.com/office/officeart/2008/layout/LinedList"/>
    <dgm:cxn modelId="{3F5B20C7-2B96-4631-B3CA-4FC28239DE63}" srcId="{1AD2FFCD-9FAE-4933-84D3-4152DF5931BA}" destId="{B3A57BD1-69C1-4F0A-84F9-8F97A6DD5E30}" srcOrd="3" destOrd="0" parTransId="{6DCD24DF-B421-4BB9-B35D-4631A8F2B188}" sibTransId="{9A611A19-E9BA-4DFA-B5F5-AF474124D400}"/>
    <dgm:cxn modelId="{966CFACA-A87E-46F5-BEA0-63EC573E69A0}" type="presOf" srcId="{1AD2FFCD-9FAE-4933-84D3-4152DF5931BA}" destId="{FC23001E-3A13-4E77-9DB8-6DF545D1DEAE}" srcOrd="0" destOrd="0" presId="urn:microsoft.com/office/officeart/2008/layout/LinedList"/>
    <dgm:cxn modelId="{595AFECD-1877-4DD7-8BB8-528C79FF90B3}" type="presOf" srcId="{B3A57BD1-69C1-4F0A-84F9-8F97A6DD5E30}" destId="{BDCCFE15-6961-41B1-81C5-7A53E5F02A64}" srcOrd="0" destOrd="0" presId="urn:microsoft.com/office/officeart/2008/layout/LinedList"/>
    <dgm:cxn modelId="{56D000E5-C3CF-4505-9EFF-6A56042D13C6}" srcId="{1AD2FFCD-9FAE-4933-84D3-4152DF5931BA}" destId="{5A77058D-9FD2-443E-8E5C-C9318D0E510D}" srcOrd="4" destOrd="0" parTransId="{9B46910F-A18F-4042-813A-AA7F54B8E69F}" sibTransId="{6661E31F-BC0C-400B-9CD5-474E7E0252E1}"/>
    <dgm:cxn modelId="{191E68E5-AC31-4855-9C00-710B5955D6F5}" srcId="{1AD2FFCD-9FAE-4933-84D3-4152DF5931BA}" destId="{C957C588-7998-46F7-9A68-BA22ECB64E22}" srcOrd="2" destOrd="0" parTransId="{824F4D64-4372-4C95-8652-FB416598620A}" sibTransId="{8F038051-479C-47DC-9B15-3BC6C2AD8CDA}"/>
    <dgm:cxn modelId="{B2D8B6EE-848D-4066-8E3E-7FBDA567AF68}" type="presParOf" srcId="{FC23001E-3A13-4E77-9DB8-6DF545D1DEAE}" destId="{B67289D2-01A5-48B6-B4C3-6749689CE9DD}" srcOrd="0" destOrd="0" presId="urn:microsoft.com/office/officeart/2008/layout/LinedList"/>
    <dgm:cxn modelId="{77BB02C9-23F7-436D-BABD-3F0104DE4F23}" type="presParOf" srcId="{FC23001E-3A13-4E77-9DB8-6DF545D1DEAE}" destId="{271191B8-2128-40BA-BBAE-EFEAA93FAE8C}" srcOrd="1" destOrd="0" presId="urn:microsoft.com/office/officeart/2008/layout/LinedList"/>
    <dgm:cxn modelId="{C399140F-310D-41F8-BD9A-D14905384772}" type="presParOf" srcId="{271191B8-2128-40BA-BBAE-EFEAA93FAE8C}" destId="{BEA30FB2-F482-41AC-8F05-64FB7F63006F}" srcOrd="0" destOrd="0" presId="urn:microsoft.com/office/officeart/2008/layout/LinedList"/>
    <dgm:cxn modelId="{D992B4D4-DC1A-47DC-B61E-958ACA6D148A}" type="presParOf" srcId="{271191B8-2128-40BA-BBAE-EFEAA93FAE8C}" destId="{DCFB040B-0695-45C4-BA88-54A73EAE55C1}" srcOrd="1" destOrd="0" presId="urn:microsoft.com/office/officeart/2008/layout/LinedList"/>
    <dgm:cxn modelId="{26594E2C-05B3-4372-A665-0C7491698D76}" type="presParOf" srcId="{FC23001E-3A13-4E77-9DB8-6DF545D1DEAE}" destId="{8390840F-7B1F-463F-BCC0-78B642838F38}" srcOrd="2" destOrd="0" presId="urn:microsoft.com/office/officeart/2008/layout/LinedList"/>
    <dgm:cxn modelId="{C2DAE3CB-FBEF-46C7-AF65-FC06EF0DCE28}" type="presParOf" srcId="{FC23001E-3A13-4E77-9DB8-6DF545D1DEAE}" destId="{E46A1A5A-0ECC-41DD-AD89-3FA8E235328E}" srcOrd="3" destOrd="0" presId="urn:microsoft.com/office/officeart/2008/layout/LinedList"/>
    <dgm:cxn modelId="{CC54E4CB-4CDA-40F9-8741-0321FBC5BD3D}" type="presParOf" srcId="{E46A1A5A-0ECC-41DD-AD89-3FA8E235328E}" destId="{9A021B69-E23D-4B20-8A0A-6B77E916DB6C}" srcOrd="0" destOrd="0" presId="urn:microsoft.com/office/officeart/2008/layout/LinedList"/>
    <dgm:cxn modelId="{13D2FCFC-D487-4024-9CCB-EE652BC20923}" type="presParOf" srcId="{E46A1A5A-0ECC-41DD-AD89-3FA8E235328E}" destId="{6F3AB1DA-C427-4C19-BB6E-776E465B3797}" srcOrd="1" destOrd="0" presId="urn:microsoft.com/office/officeart/2008/layout/LinedList"/>
    <dgm:cxn modelId="{903E2FB9-3FF2-4CE0-9106-7DCE7CDC5D6C}" type="presParOf" srcId="{FC23001E-3A13-4E77-9DB8-6DF545D1DEAE}" destId="{2297BD97-A96B-4223-B7B1-C109FDC14D34}" srcOrd="4" destOrd="0" presId="urn:microsoft.com/office/officeart/2008/layout/LinedList"/>
    <dgm:cxn modelId="{0D13AC51-C857-498C-8923-314374FA09E2}" type="presParOf" srcId="{FC23001E-3A13-4E77-9DB8-6DF545D1DEAE}" destId="{64046256-44B6-4884-BB0A-CA75C1CD0823}" srcOrd="5" destOrd="0" presId="urn:microsoft.com/office/officeart/2008/layout/LinedList"/>
    <dgm:cxn modelId="{E6E2BA79-F9F8-4992-9D0A-0AF2ED16A604}" type="presParOf" srcId="{64046256-44B6-4884-BB0A-CA75C1CD0823}" destId="{858B1E8A-FB7D-4103-B235-03970F69DFE9}" srcOrd="0" destOrd="0" presId="urn:microsoft.com/office/officeart/2008/layout/LinedList"/>
    <dgm:cxn modelId="{50C3D4B3-3265-49AF-BB4A-9AEAB4A7B51D}" type="presParOf" srcId="{64046256-44B6-4884-BB0A-CA75C1CD0823}" destId="{05B3FF7A-0C37-44EC-9379-38CBE466DB82}" srcOrd="1" destOrd="0" presId="urn:microsoft.com/office/officeart/2008/layout/LinedList"/>
    <dgm:cxn modelId="{6D37148F-1430-4348-947B-B7B6ADFDE42F}" type="presParOf" srcId="{FC23001E-3A13-4E77-9DB8-6DF545D1DEAE}" destId="{D3738FE8-548C-4E99-AC42-21B7E818EE25}" srcOrd="6" destOrd="0" presId="urn:microsoft.com/office/officeart/2008/layout/LinedList"/>
    <dgm:cxn modelId="{B05727E0-402A-48B7-8EA6-C0AB6A574B34}" type="presParOf" srcId="{FC23001E-3A13-4E77-9DB8-6DF545D1DEAE}" destId="{A353E020-F6EF-4DEA-918A-7DAF671DC82D}" srcOrd="7" destOrd="0" presId="urn:microsoft.com/office/officeart/2008/layout/LinedList"/>
    <dgm:cxn modelId="{981B7598-99C9-4D67-8020-926C519EE0C6}" type="presParOf" srcId="{A353E020-F6EF-4DEA-918A-7DAF671DC82D}" destId="{BDCCFE15-6961-41B1-81C5-7A53E5F02A64}" srcOrd="0" destOrd="0" presId="urn:microsoft.com/office/officeart/2008/layout/LinedList"/>
    <dgm:cxn modelId="{CC63D36F-8027-4770-933B-03A42D596C26}" type="presParOf" srcId="{A353E020-F6EF-4DEA-918A-7DAF671DC82D}" destId="{F4E9AFB6-C1CE-47E4-B5B7-6A0E5B867D7F}" srcOrd="1" destOrd="0" presId="urn:microsoft.com/office/officeart/2008/layout/LinedList"/>
    <dgm:cxn modelId="{A2C8BF85-0B4A-4DC3-9326-920E3A5BCE5F}" type="presParOf" srcId="{FC23001E-3A13-4E77-9DB8-6DF545D1DEAE}" destId="{9FA6B949-C444-4118-BE02-51CAAA05AF20}" srcOrd="8" destOrd="0" presId="urn:microsoft.com/office/officeart/2008/layout/LinedList"/>
    <dgm:cxn modelId="{CDFEB3E8-03F4-4C30-94D6-D546C5B92229}" type="presParOf" srcId="{FC23001E-3A13-4E77-9DB8-6DF545D1DEAE}" destId="{F675B98B-D1F0-4643-B074-6DCF8286E162}" srcOrd="9" destOrd="0" presId="urn:microsoft.com/office/officeart/2008/layout/LinedList"/>
    <dgm:cxn modelId="{A30EE1A8-840D-4196-8BD4-8325C29F5F99}" type="presParOf" srcId="{F675B98B-D1F0-4643-B074-6DCF8286E162}" destId="{F5F695E9-E3F1-4186-9327-A94373A352D7}" srcOrd="0" destOrd="0" presId="urn:microsoft.com/office/officeart/2008/layout/LinedList"/>
    <dgm:cxn modelId="{FAE468F0-B095-49CA-8B2F-5EB7A16486B7}" type="presParOf" srcId="{F675B98B-D1F0-4643-B074-6DCF8286E162}" destId="{E03A2924-7470-4F10-B68F-CBC9A083CC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979189-56D2-4711-A388-19E17C7B167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D27409-79B9-451D-B129-AAFE6B524829}">
      <dgm:prSet/>
      <dgm:spPr/>
      <dgm:t>
        <a:bodyPr/>
        <a:lstStyle/>
        <a:p>
          <a:r>
            <a:rPr lang="en-US"/>
            <a:t>SaaS</a:t>
          </a:r>
        </a:p>
      </dgm:t>
    </dgm:pt>
    <dgm:pt modelId="{09FBACB4-D0DA-487B-B431-16F7EBB51A18}" type="parTrans" cxnId="{0862E684-02CF-486C-9051-0A6F3CA504EE}">
      <dgm:prSet/>
      <dgm:spPr/>
      <dgm:t>
        <a:bodyPr/>
        <a:lstStyle/>
        <a:p>
          <a:endParaRPr lang="en-US"/>
        </a:p>
      </dgm:t>
    </dgm:pt>
    <dgm:pt modelId="{20448EA8-628C-42EA-A427-082E455C90DF}" type="sibTrans" cxnId="{0862E684-02CF-486C-9051-0A6F3CA504EE}">
      <dgm:prSet/>
      <dgm:spPr/>
      <dgm:t>
        <a:bodyPr/>
        <a:lstStyle/>
        <a:p>
          <a:endParaRPr lang="en-US"/>
        </a:p>
      </dgm:t>
    </dgm:pt>
    <dgm:pt modelId="{A6F75F92-8B82-4333-80ED-E2B84DDC258D}">
      <dgm:prSet/>
      <dgm:spPr/>
      <dgm:t>
        <a:bodyPr/>
        <a:lstStyle/>
        <a:p>
          <a:r>
            <a:rPr lang="en-US"/>
            <a:t>PaaS</a:t>
          </a:r>
        </a:p>
      </dgm:t>
    </dgm:pt>
    <dgm:pt modelId="{7CBED218-3E76-40E9-B5B2-DE503E7DE00E}" type="parTrans" cxnId="{4D37C86B-E0C3-45C6-8356-AF629894020F}">
      <dgm:prSet/>
      <dgm:spPr/>
      <dgm:t>
        <a:bodyPr/>
        <a:lstStyle/>
        <a:p>
          <a:endParaRPr lang="en-US"/>
        </a:p>
      </dgm:t>
    </dgm:pt>
    <dgm:pt modelId="{753AFD2F-7CF8-4067-83D5-9A563E9936D8}" type="sibTrans" cxnId="{4D37C86B-E0C3-45C6-8356-AF629894020F}">
      <dgm:prSet/>
      <dgm:spPr/>
      <dgm:t>
        <a:bodyPr/>
        <a:lstStyle/>
        <a:p>
          <a:endParaRPr lang="en-US"/>
        </a:p>
      </dgm:t>
    </dgm:pt>
    <dgm:pt modelId="{1233578B-405E-4E95-A462-2827C14F7EFA}">
      <dgm:prSet/>
      <dgm:spPr/>
      <dgm:t>
        <a:bodyPr/>
        <a:lstStyle/>
        <a:p>
          <a:r>
            <a:rPr lang="en-US"/>
            <a:t>IaaS</a:t>
          </a:r>
        </a:p>
      </dgm:t>
    </dgm:pt>
    <dgm:pt modelId="{32FBD9C7-8F8B-469A-940F-9F827057297D}" type="parTrans" cxnId="{1A1016EC-A90F-41C7-90C4-B42F414B25C9}">
      <dgm:prSet/>
      <dgm:spPr/>
      <dgm:t>
        <a:bodyPr/>
        <a:lstStyle/>
        <a:p>
          <a:endParaRPr lang="en-US"/>
        </a:p>
      </dgm:t>
    </dgm:pt>
    <dgm:pt modelId="{7A9B39F7-26DD-486A-B596-D6B70A10A4E8}" type="sibTrans" cxnId="{1A1016EC-A90F-41C7-90C4-B42F414B25C9}">
      <dgm:prSet/>
      <dgm:spPr/>
      <dgm:t>
        <a:bodyPr/>
        <a:lstStyle/>
        <a:p>
          <a:endParaRPr lang="en-US"/>
        </a:p>
      </dgm:t>
    </dgm:pt>
    <dgm:pt modelId="{1C3F7FCF-65AE-47D3-A5C5-474E2FEC5E62}" type="pres">
      <dgm:prSet presAssocID="{CD979189-56D2-4711-A388-19E17C7B167A}" presName="root" presStyleCnt="0">
        <dgm:presLayoutVars>
          <dgm:dir/>
          <dgm:resizeHandles val="exact"/>
        </dgm:presLayoutVars>
      </dgm:prSet>
      <dgm:spPr/>
    </dgm:pt>
    <dgm:pt modelId="{FE62EC4B-8F11-4B53-A152-247B69912F2F}" type="pres">
      <dgm:prSet presAssocID="{E4D27409-79B9-451D-B129-AAFE6B524829}" presName="compNode" presStyleCnt="0"/>
      <dgm:spPr/>
    </dgm:pt>
    <dgm:pt modelId="{AAF0F0AD-D0AB-4371-9887-B91AACEAE83D}" type="pres">
      <dgm:prSet presAssocID="{E4D27409-79B9-451D-B129-AAFE6B5248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DDFB0FE4-BAA5-42A4-AC2A-25EE1E9642FF}" type="pres">
      <dgm:prSet presAssocID="{E4D27409-79B9-451D-B129-AAFE6B524829}" presName="spaceRect" presStyleCnt="0"/>
      <dgm:spPr/>
    </dgm:pt>
    <dgm:pt modelId="{5ED3EB88-88BE-4300-AF38-0948BDAB474C}" type="pres">
      <dgm:prSet presAssocID="{E4D27409-79B9-451D-B129-AAFE6B524829}" presName="textRect" presStyleLbl="revTx" presStyleIdx="0" presStyleCnt="3">
        <dgm:presLayoutVars>
          <dgm:chMax val="1"/>
          <dgm:chPref val="1"/>
        </dgm:presLayoutVars>
      </dgm:prSet>
      <dgm:spPr/>
    </dgm:pt>
    <dgm:pt modelId="{8E8D514C-68BA-41A5-9027-00EC55535E14}" type="pres">
      <dgm:prSet presAssocID="{20448EA8-628C-42EA-A427-082E455C90DF}" presName="sibTrans" presStyleCnt="0"/>
      <dgm:spPr/>
    </dgm:pt>
    <dgm:pt modelId="{5C20390D-4F5E-4310-BD90-F142C5E74607}" type="pres">
      <dgm:prSet presAssocID="{A6F75F92-8B82-4333-80ED-E2B84DDC258D}" presName="compNode" presStyleCnt="0"/>
      <dgm:spPr/>
    </dgm:pt>
    <dgm:pt modelId="{3429D568-A5CE-4676-B730-14EA73E5F62D}" type="pres">
      <dgm:prSet presAssocID="{A6F75F92-8B82-4333-80ED-E2B84DDC25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9BA31BE-65F7-4483-ACC0-EEC1265D5A84}" type="pres">
      <dgm:prSet presAssocID="{A6F75F92-8B82-4333-80ED-E2B84DDC258D}" presName="spaceRect" presStyleCnt="0"/>
      <dgm:spPr/>
    </dgm:pt>
    <dgm:pt modelId="{2F966F4A-4124-48DE-9AF9-2BA854D4D19B}" type="pres">
      <dgm:prSet presAssocID="{A6F75F92-8B82-4333-80ED-E2B84DDC258D}" presName="textRect" presStyleLbl="revTx" presStyleIdx="1" presStyleCnt="3">
        <dgm:presLayoutVars>
          <dgm:chMax val="1"/>
          <dgm:chPref val="1"/>
        </dgm:presLayoutVars>
      </dgm:prSet>
      <dgm:spPr/>
    </dgm:pt>
    <dgm:pt modelId="{ADEAFF6F-3BC0-474C-BD73-01E053CE4DBD}" type="pres">
      <dgm:prSet presAssocID="{753AFD2F-7CF8-4067-83D5-9A563E9936D8}" presName="sibTrans" presStyleCnt="0"/>
      <dgm:spPr/>
    </dgm:pt>
    <dgm:pt modelId="{DE16AFB9-3EED-423A-9E1A-D99DE0E89931}" type="pres">
      <dgm:prSet presAssocID="{1233578B-405E-4E95-A462-2827C14F7EFA}" presName="compNode" presStyleCnt="0"/>
      <dgm:spPr/>
    </dgm:pt>
    <dgm:pt modelId="{A764B0AF-2834-43E2-AAB4-4B74FCA5D4C1}" type="pres">
      <dgm:prSet presAssocID="{1233578B-405E-4E95-A462-2827C14F7E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97607187-31DC-4327-8821-981C27FF9D2A}" type="pres">
      <dgm:prSet presAssocID="{1233578B-405E-4E95-A462-2827C14F7EFA}" presName="spaceRect" presStyleCnt="0"/>
      <dgm:spPr/>
    </dgm:pt>
    <dgm:pt modelId="{D115F0FD-A336-4968-95CD-C42FD2733DA7}" type="pres">
      <dgm:prSet presAssocID="{1233578B-405E-4E95-A462-2827C14F7E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D37C86B-E0C3-45C6-8356-AF629894020F}" srcId="{CD979189-56D2-4711-A388-19E17C7B167A}" destId="{A6F75F92-8B82-4333-80ED-E2B84DDC258D}" srcOrd="1" destOrd="0" parTransId="{7CBED218-3E76-40E9-B5B2-DE503E7DE00E}" sibTransId="{753AFD2F-7CF8-4067-83D5-9A563E9936D8}"/>
    <dgm:cxn modelId="{0862E684-02CF-486C-9051-0A6F3CA504EE}" srcId="{CD979189-56D2-4711-A388-19E17C7B167A}" destId="{E4D27409-79B9-451D-B129-AAFE6B524829}" srcOrd="0" destOrd="0" parTransId="{09FBACB4-D0DA-487B-B431-16F7EBB51A18}" sibTransId="{20448EA8-628C-42EA-A427-082E455C90DF}"/>
    <dgm:cxn modelId="{C8AAA794-3865-4C57-B68A-0F097A43BEEC}" type="presOf" srcId="{1233578B-405E-4E95-A462-2827C14F7EFA}" destId="{D115F0FD-A336-4968-95CD-C42FD2733DA7}" srcOrd="0" destOrd="0" presId="urn:microsoft.com/office/officeart/2018/2/layout/IconLabelList"/>
    <dgm:cxn modelId="{7BDE1899-3DA5-4C7A-A733-56B03F96D0E3}" type="presOf" srcId="{CD979189-56D2-4711-A388-19E17C7B167A}" destId="{1C3F7FCF-65AE-47D3-A5C5-474E2FEC5E62}" srcOrd="0" destOrd="0" presId="urn:microsoft.com/office/officeart/2018/2/layout/IconLabelList"/>
    <dgm:cxn modelId="{EC1A07C4-3302-44B7-B458-B04FA3C02E5D}" type="presOf" srcId="{E4D27409-79B9-451D-B129-AAFE6B524829}" destId="{5ED3EB88-88BE-4300-AF38-0948BDAB474C}" srcOrd="0" destOrd="0" presId="urn:microsoft.com/office/officeart/2018/2/layout/IconLabelList"/>
    <dgm:cxn modelId="{743261DE-9665-4895-B0D9-CB0FF3A0375D}" type="presOf" srcId="{A6F75F92-8B82-4333-80ED-E2B84DDC258D}" destId="{2F966F4A-4124-48DE-9AF9-2BA854D4D19B}" srcOrd="0" destOrd="0" presId="urn:microsoft.com/office/officeart/2018/2/layout/IconLabelList"/>
    <dgm:cxn modelId="{1A1016EC-A90F-41C7-90C4-B42F414B25C9}" srcId="{CD979189-56D2-4711-A388-19E17C7B167A}" destId="{1233578B-405E-4E95-A462-2827C14F7EFA}" srcOrd="2" destOrd="0" parTransId="{32FBD9C7-8F8B-469A-940F-9F827057297D}" sibTransId="{7A9B39F7-26DD-486A-B596-D6B70A10A4E8}"/>
    <dgm:cxn modelId="{22B48D49-DC76-4F2E-AE1A-248B554857BE}" type="presParOf" srcId="{1C3F7FCF-65AE-47D3-A5C5-474E2FEC5E62}" destId="{FE62EC4B-8F11-4B53-A152-247B69912F2F}" srcOrd="0" destOrd="0" presId="urn:microsoft.com/office/officeart/2018/2/layout/IconLabelList"/>
    <dgm:cxn modelId="{22957927-9406-41DE-942E-08B2B62A2872}" type="presParOf" srcId="{FE62EC4B-8F11-4B53-A152-247B69912F2F}" destId="{AAF0F0AD-D0AB-4371-9887-B91AACEAE83D}" srcOrd="0" destOrd="0" presId="urn:microsoft.com/office/officeart/2018/2/layout/IconLabelList"/>
    <dgm:cxn modelId="{72F8EABD-31E6-4BF1-AED5-03456BB68B45}" type="presParOf" srcId="{FE62EC4B-8F11-4B53-A152-247B69912F2F}" destId="{DDFB0FE4-BAA5-42A4-AC2A-25EE1E9642FF}" srcOrd="1" destOrd="0" presId="urn:microsoft.com/office/officeart/2018/2/layout/IconLabelList"/>
    <dgm:cxn modelId="{A40D9593-E2A7-44F8-82CA-65114330107D}" type="presParOf" srcId="{FE62EC4B-8F11-4B53-A152-247B69912F2F}" destId="{5ED3EB88-88BE-4300-AF38-0948BDAB474C}" srcOrd="2" destOrd="0" presId="urn:microsoft.com/office/officeart/2018/2/layout/IconLabelList"/>
    <dgm:cxn modelId="{E856F928-4778-45F5-BFB2-54712DE36D00}" type="presParOf" srcId="{1C3F7FCF-65AE-47D3-A5C5-474E2FEC5E62}" destId="{8E8D514C-68BA-41A5-9027-00EC55535E14}" srcOrd="1" destOrd="0" presId="urn:microsoft.com/office/officeart/2018/2/layout/IconLabelList"/>
    <dgm:cxn modelId="{BEB5A2A8-08E3-4387-AC66-F565803C5878}" type="presParOf" srcId="{1C3F7FCF-65AE-47D3-A5C5-474E2FEC5E62}" destId="{5C20390D-4F5E-4310-BD90-F142C5E74607}" srcOrd="2" destOrd="0" presId="urn:microsoft.com/office/officeart/2018/2/layout/IconLabelList"/>
    <dgm:cxn modelId="{7FDFC3DA-9B79-424E-9361-EDEB5CD6A3AE}" type="presParOf" srcId="{5C20390D-4F5E-4310-BD90-F142C5E74607}" destId="{3429D568-A5CE-4676-B730-14EA73E5F62D}" srcOrd="0" destOrd="0" presId="urn:microsoft.com/office/officeart/2018/2/layout/IconLabelList"/>
    <dgm:cxn modelId="{638D7BE7-73A4-44E8-BF30-1BCB7F3BE32D}" type="presParOf" srcId="{5C20390D-4F5E-4310-BD90-F142C5E74607}" destId="{89BA31BE-65F7-4483-ACC0-EEC1265D5A84}" srcOrd="1" destOrd="0" presId="urn:microsoft.com/office/officeart/2018/2/layout/IconLabelList"/>
    <dgm:cxn modelId="{AE42B246-4B74-4463-B88A-E5ACD68313CE}" type="presParOf" srcId="{5C20390D-4F5E-4310-BD90-F142C5E74607}" destId="{2F966F4A-4124-48DE-9AF9-2BA854D4D19B}" srcOrd="2" destOrd="0" presId="urn:microsoft.com/office/officeart/2018/2/layout/IconLabelList"/>
    <dgm:cxn modelId="{A2EA64F2-EB43-41C4-98F7-85A910F0EB6C}" type="presParOf" srcId="{1C3F7FCF-65AE-47D3-A5C5-474E2FEC5E62}" destId="{ADEAFF6F-3BC0-474C-BD73-01E053CE4DBD}" srcOrd="3" destOrd="0" presId="urn:microsoft.com/office/officeart/2018/2/layout/IconLabelList"/>
    <dgm:cxn modelId="{E9AF07BB-6C11-43CA-97EB-2F947CFFCA5D}" type="presParOf" srcId="{1C3F7FCF-65AE-47D3-A5C5-474E2FEC5E62}" destId="{DE16AFB9-3EED-423A-9E1A-D99DE0E89931}" srcOrd="4" destOrd="0" presId="urn:microsoft.com/office/officeart/2018/2/layout/IconLabelList"/>
    <dgm:cxn modelId="{5B2CA54A-CE2A-4267-8BB7-66988F1FF9A6}" type="presParOf" srcId="{DE16AFB9-3EED-423A-9E1A-D99DE0E89931}" destId="{A764B0AF-2834-43E2-AAB4-4B74FCA5D4C1}" srcOrd="0" destOrd="0" presId="urn:microsoft.com/office/officeart/2018/2/layout/IconLabelList"/>
    <dgm:cxn modelId="{6E4ED69E-42A7-4B47-8A1B-FD69AC2DD2EF}" type="presParOf" srcId="{DE16AFB9-3EED-423A-9E1A-D99DE0E89931}" destId="{97607187-31DC-4327-8821-981C27FF9D2A}" srcOrd="1" destOrd="0" presId="urn:microsoft.com/office/officeart/2018/2/layout/IconLabelList"/>
    <dgm:cxn modelId="{5A847048-9026-4486-AE2C-8619B10D1364}" type="presParOf" srcId="{DE16AFB9-3EED-423A-9E1A-D99DE0E89931}" destId="{D115F0FD-A336-4968-95CD-C42FD2733DA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323647-7C78-420A-B2B4-96D31F63CEF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A4BBF5-61BB-4496-AFB7-1DD3C30BA00D}">
      <dgm:prSet/>
      <dgm:spPr/>
      <dgm:t>
        <a:bodyPr/>
        <a:lstStyle/>
        <a:p>
          <a:pPr>
            <a:defRPr b="1"/>
          </a:pPr>
          <a:r>
            <a:rPr lang="en-US"/>
            <a:t>MSP</a:t>
          </a:r>
        </a:p>
      </dgm:t>
    </dgm:pt>
    <dgm:pt modelId="{F8DFA13B-280F-4870-AD05-3DD81CDE20E8}" type="parTrans" cxnId="{07394532-6AA0-47CA-AD2B-A7324BBBBFFA}">
      <dgm:prSet/>
      <dgm:spPr/>
      <dgm:t>
        <a:bodyPr/>
        <a:lstStyle/>
        <a:p>
          <a:endParaRPr lang="en-US"/>
        </a:p>
      </dgm:t>
    </dgm:pt>
    <dgm:pt modelId="{86B4C6CB-98C5-4B2C-9B23-8FC37A166380}" type="sibTrans" cxnId="{07394532-6AA0-47CA-AD2B-A7324BBBBFFA}">
      <dgm:prSet/>
      <dgm:spPr/>
      <dgm:t>
        <a:bodyPr/>
        <a:lstStyle/>
        <a:p>
          <a:endParaRPr lang="en-US"/>
        </a:p>
      </dgm:t>
    </dgm:pt>
    <dgm:pt modelId="{79DDF35A-0B9E-4174-8A1F-C1E8161A7009}">
      <dgm:prSet/>
      <dgm:spPr/>
      <dgm:t>
        <a:bodyPr/>
        <a:lstStyle/>
        <a:p>
          <a:r>
            <a:rPr lang="en-US"/>
            <a:t>MSP monitors and manages on premises technologies I.e. in-house and hosted within our premises</a:t>
          </a:r>
        </a:p>
      </dgm:t>
    </dgm:pt>
    <dgm:pt modelId="{B11979DF-E1AB-41EF-8F98-4E4C340D7B56}" type="parTrans" cxnId="{5EC867E5-940C-4278-BE8E-2C49A274C312}">
      <dgm:prSet/>
      <dgm:spPr/>
      <dgm:t>
        <a:bodyPr/>
        <a:lstStyle/>
        <a:p>
          <a:endParaRPr lang="en-US"/>
        </a:p>
      </dgm:t>
    </dgm:pt>
    <dgm:pt modelId="{9B52C140-D3CD-4E83-A24B-DE7E930E5960}" type="sibTrans" cxnId="{5EC867E5-940C-4278-BE8E-2C49A274C312}">
      <dgm:prSet/>
      <dgm:spPr/>
      <dgm:t>
        <a:bodyPr/>
        <a:lstStyle/>
        <a:p>
          <a:endParaRPr lang="en-US"/>
        </a:p>
      </dgm:t>
    </dgm:pt>
    <dgm:pt modelId="{86EA400F-8F2A-40F1-981C-65F1A3115A68}">
      <dgm:prSet/>
      <dgm:spPr/>
      <dgm:t>
        <a:bodyPr/>
        <a:lstStyle/>
        <a:p>
          <a:r>
            <a:rPr lang="en-US"/>
            <a:t>Capability to work closely with our staffs to cover IT needs</a:t>
          </a:r>
        </a:p>
      </dgm:t>
    </dgm:pt>
    <dgm:pt modelId="{EA47B287-08AD-438A-A5A5-142C98BEF4E4}" type="parTrans" cxnId="{420130E8-FDB6-4EC3-BB1B-92F2699E4772}">
      <dgm:prSet/>
      <dgm:spPr/>
      <dgm:t>
        <a:bodyPr/>
        <a:lstStyle/>
        <a:p>
          <a:endParaRPr lang="en-US"/>
        </a:p>
      </dgm:t>
    </dgm:pt>
    <dgm:pt modelId="{A0A14738-8BAA-4D6F-8E72-078430D08661}" type="sibTrans" cxnId="{420130E8-FDB6-4EC3-BB1B-92F2699E4772}">
      <dgm:prSet/>
      <dgm:spPr/>
      <dgm:t>
        <a:bodyPr/>
        <a:lstStyle/>
        <a:p>
          <a:endParaRPr lang="en-US"/>
        </a:p>
      </dgm:t>
    </dgm:pt>
    <dgm:pt modelId="{CF6CD699-DC2D-4353-9178-5338CB23DB16}">
      <dgm:prSet/>
      <dgm:spPr/>
      <dgm:t>
        <a:bodyPr/>
        <a:lstStyle/>
        <a:p>
          <a:r>
            <a:rPr lang="en-US"/>
            <a:t>MSP manages technology and infrastructure that we own</a:t>
          </a:r>
        </a:p>
      </dgm:t>
    </dgm:pt>
    <dgm:pt modelId="{BC038EE0-F06D-43DD-9303-63F1B6F21EA5}" type="parTrans" cxnId="{307718A5-9C93-4666-AF0B-EB500D68044E}">
      <dgm:prSet/>
      <dgm:spPr/>
      <dgm:t>
        <a:bodyPr/>
        <a:lstStyle/>
        <a:p>
          <a:endParaRPr lang="en-US"/>
        </a:p>
      </dgm:t>
    </dgm:pt>
    <dgm:pt modelId="{99BBC2FA-1367-4E72-83FB-A29054F13EE6}" type="sibTrans" cxnId="{307718A5-9C93-4666-AF0B-EB500D68044E}">
      <dgm:prSet/>
      <dgm:spPr/>
      <dgm:t>
        <a:bodyPr/>
        <a:lstStyle/>
        <a:p>
          <a:endParaRPr lang="en-US"/>
        </a:p>
      </dgm:t>
    </dgm:pt>
    <dgm:pt modelId="{FE9FE81B-E228-465F-B1AA-F0B5A0FA41D5}">
      <dgm:prSet/>
      <dgm:spPr/>
      <dgm:t>
        <a:bodyPr/>
        <a:lstStyle/>
        <a:p>
          <a:r>
            <a:rPr lang="en-US"/>
            <a:t>MSP  are well positioned to provide hands-on-support to the actual users of the system and services</a:t>
          </a:r>
        </a:p>
      </dgm:t>
    </dgm:pt>
    <dgm:pt modelId="{7992D916-E7B8-4595-91DB-C8B769FD88FE}" type="parTrans" cxnId="{4E3F2204-0BB3-4C45-8C8F-0FE424D26AAD}">
      <dgm:prSet/>
      <dgm:spPr/>
      <dgm:t>
        <a:bodyPr/>
        <a:lstStyle/>
        <a:p>
          <a:endParaRPr lang="en-US"/>
        </a:p>
      </dgm:t>
    </dgm:pt>
    <dgm:pt modelId="{88072A0D-37F0-40CB-9AE4-70465F66ADDD}" type="sibTrans" cxnId="{4E3F2204-0BB3-4C45-8C8F-0FE424D26AAD}">
      <dgm:prSet/>
      <dgm:spPr/>
      <dgm:t>
        <a:bodyPr/>
        <a:lstStyle/>
        <a:p>
          <a:endParaRPr lang="en-US"/>
        </a:p>
      </dgm:t>
    </dgm:pt>
    <dgm:pt modelId="{881B66B9-0958-44BA-B300-4A7F274D2E1F}">
      <dgm:prSet/>
      <dgm:spPr/>
      <dgm:t>
        <a:bodyPr/>
        <a:lstStyle/>
        <a:p>
          <a:pPr>
            <a:defRPr b="1"/>
          </a:pPr>
          <a:r>
            <a:rPr lang="en-US"/>
            <a:t>CSP </a:t>
          </a:r>
        </a:p>
      </dgm:t>
    </dgm:pt>
    <dgm:pt modelId="{3BF9B23D-3643-43E6-9AB7-CF8E19FD2EF6}" type="parTrans" cxnId="{20CED49B-1749-43B1-BC7A-EF00586D0BE1}">
      <dgm:prSet/>
      <dgm:spPr/>
      <dgm:t>
        <a:bodyPr/>
        <a:lstStyle/>
        <a:p>
          <a:endParaRPr lang="en-US"/>
        </a:p>
      </dgm:t>
    </dgm:pt>
    <dgm:pt modelId="{03D5618E-1CC7-4649-B854-E316A88CED95}" type="sibTrans" cxnId="{20CED49B-1749-43B1-BC7A-EF00586D0BE1}">
      <dgm:prSet/>
      <dgm:spPr/>
      <dgm:t>
        <a:bodyPr/>
        <a:lstStyle/>
        <a:p>
          <a:endParaRPr lang="en-US"/>
        </a:p>
      </dgm:t>
    </dgm:pt>
    <dgm:pt modelId="{DE575CB4-8B03-4E2E-B3F4-6AF88AEAE494}">
      <dgm:prSet/>
      <dgm:spPr/>
      <dgm:t>
        <a:bodyPr/>
        <a:lstStyle/>
        <a:p>
          <a:r>
            <a:rPr lang="en-US"/>
            <a:t>CSP is off –premise cloud-based solutions</a:t>
          </a:r>
        </a:p>
      </dgm:t>
    </dgm:pt>
    <dgm:pt modelId="{BDF525CB-9131-4044-A5F6-7EB03277CC2E}" type="parTrans" cxnId="{D6F8CA6F-09FE-456A-85E0-CE81010FA726}">
      <dgm:prSet/>
      <dgm:spPr/>
      <dgm:t>
        <a:bodyPr/>
        <a:lstStyle/>
        <a:p>
          <a:endParaRPr lang="en-US"/>
        </a:p>
      </dgm:t>
    </dgm:pt>
    <dgm:pt modelId="{A66E02EE-4F74-4AC4-88E2-8D27DE54379F}" type="sibTrans" cxnId="{D6F8CA6F-09FE-456A-85E0-CE81010FA726}">
      <dgm:prSet/>
      <dgm:spPr/>
      <dgm:t>
        <a:bodyPr/>
        <a:lstStyle/>
        <a:p>
          <a:endParaRPr lang="en-US"/>
        </a:p>
      </dgm:t>
    </dgm:pt>
    <dgm:pt modelId="{122AE743-DC1D-47D0-9BF7-C727CB9E3A6F}">
      <dgm:prSet/>
      <dgm:spPr/>
      <dgm:t>
        <a:bodyPr/>
        <a:lstStyle/>
        <a:p>
          <a:r>
            <a:rPr lang="en-US"/>
            <a:t>Hands off approach to customer relationships</a:t>
          </a:r>
        </a:p>
      </dgm:t>
    </dgm:pt>
    <dgm:pt modelId="{3398702B-4994-46A3-8485-505046F84282}" type="parTrans" cxnId="{BA00EDB4-44D2-4590-BC8A-9CF3880D0255}">
      <dgm:prSet/>
      <dgm:spPr/>
      <dgm:t>
        <a:bodyPr/>
        <a:lstStyle/>
        <a:p>
          <a:endParaRPr lang="en-US"/>
        </a:p>
      </dgm:t>
    </dgm:pt>
    <dgm:pt modelId="{95F5BE36-6495-41C0-B9BB-E7E58FFDEFA6}" type="sibTrans" cxnId="{BA00EDB4-44D2-4590-BC8A-9CF3880D0255}">
      <dgm:prSet/>
      <dgm:spPr/>
      <dgm:t>
        <a:bodyPr/>
        <a:lstStyle/>
        <a:p>
          <a:endParaRPr lang="en-US"/>
        </a:p>
      </dgm:t>
    </dgm:pt>
    <dgm:pt modelId="{0D61AE9E-3C81-4102-8E28-CD5550F8E15F}">
      <dgm:prSet/>
      <dgm:spPr/>
      <dgm:t>
        <a:bodyPr/>
        <a:lstStyle/>
        <a:p>
          <a:r>
            <a:rPr lang="en-US"/>
            <a:t>Can't access device level issues on your end</a:t>
          </a:r>
        </a:p>
      </dgm:t>
    </dgm:pt>
    <dgm:pt modelId="{3A9F33F7-9FE3-406E-907D-DB943B64FC07}" type="parTrans" cxnId="{6383A85D-5B6F-4939-B414-1DCE25063A91}">
      <dgm:prSet/>
      <dgm:spPr/>
      <dgm:t>
        <a:bodyPr/>
        <a:lstStyle/>
        <a:p>
          <a:endParaRPr lang="en-US"/>
        </a:p>
      </dgm:t>
    </dgm:pt>
    <dgm:pt modelId="{CAC349DC-883F-4B6F-9C04-4F2EE37A7DD5}" type="sibTrans" cxnId="{6383A85D-5B6F-4939-B414-1DCE25063A91}">
      <dgm:prSet/>
      <dgm:spPr/>
      <dgm:t>
        <a:bodyPr/>
        <a:lstStyle/>
        <a:p>
          <a:endParaRPr lang="en-US"/>
        </a:p>
      </dgm:t>
    </dgm:pt>
    <dgm:pt modelId="{E2E1E4C5-4203-432E-A46E-E3BEDDFBD518}">
      <dgm:prSet/>
      <dgm:spPr/>
      <dgm:t>
        <a:bodyPr/>
        <a:lstStyle/>
        <a:p>
          <a:r>
            <a:rPr lang="en-US"/>
            <a:t>CSP offers access to technology and services that they own</a:t>
          </a:r>
        </a:p>
      </dgm:t>
    </dgm:pt>
    <dgm:pt modelId="{3CF2A362-736B-489E-848A-F4217058BE73}" type="parTrans" cxnId="{4EA202D3-71CA-4B46-ABE3-A403F841773C}">
      <dgm:prSet/>
      <dgm:spPr/>
      <dgm:t>
        <a:bodyPr/>
        <a:lstStyle/>
        <a:p>
          <a:endParaRPr lang="en-US"/>
        </a:p>
      </dgm:t>
    </dgm:pt>
    <dgm:pt modelId="{FB9A93AA-E747-4F6C-A70D-65038C270FCE}" type="sibTrans" cxnId="{4EA202D3-71CA-4B46-ABE3-A403F841773C}">
      <dgm:prSet/>
      <dgm:spPr/>
      <dgm:t>
        <a:bodyPr/>
        <a:lstStyle/>
        <a:p>
          <a:endParaRPr lang="en-US"/>
        </a:p>
      </dgm:t>
    </dgm:pt>
    <dgm:pt modelId="{422C9391-3AC2-41EC-9925-4BAFB5C45907}" type="pres">
      <dgm:prSet presAssocID="{FD323647-7C78-420A-B2B4-96D31F63CEF0}" presName="root" presStyleCnt="0">
        <dgm:presLayoutVars>
          <dgm:dir/>
          <dgm:resizeHandles val="exact"/>
        </dgm:presLayoutVars>
      </dgm:prSet>
      <dgm:spPr/>
    </dgm:pt>
    <dgm:pt modelId="{01814618-5B3C-428B-B706-B49C5C374C2B}" type="pres">
      <dgm:prSet presAssocID="{CFA4BBF5-61BB-4496-AFB7-1DD3C30BA00D}" presName="compNode" presStyleCnt="0"/>
      <dgm:spPr/>
    </dgm:pt>
    <dgm:pt modelId="{FEBB19F8-7891-4589-B6D6-58B1C45B9082}" type="pres">
      <dgm:prSet presAssocID="{CFA4BBF5-61BB-4496-AFB7-1DD3C30BA00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24F462C-EA61-4CBC-8183-B615BBB5F0C9}" type="pres">
      <dgm:prSet presAssocID="{CFA4BBF5-61BB-4496-AFB7-1DD3C30BA00D}" presName="iconSpace" presStyleCnt="0"/>
      <dgm:spPr/>
    </dgm:pt>
    <dgm:pt modelId="{715D2EE9-F7C3-41BD-B77F-3A363072D029}" type="pres">
      <dgm:prSet presAssocID="{CFA4BBF5-61BB-4496-AFB7-1DD3C30BA00D}" presName="parTx" presStyleLbl="revTx" presStyleIdx="0" presStyleCnt="4">
        <dgm:presLayoutVars>
          <dgm:chMax val="0"/>
          <dgm:chPref val="0"/>
        </dgm:presLayoutVars>
      </dgm:prSet>
      <dgm:spPr/>
    </dgm:pt>
    <dgm:pt modelId="{D2436F77-3FA6-43D2-A77A-3AE57A06FE06}" type="pres">
      <dgm:prSet presAssocID="{CFA4BBF5-61BB-4496-AFB7-1DD3C30BA00D}" presName="txSpace" presStyleCnt="0"/>
      <dgm:spPr/>
    </dgm:pt>
    <dgm:pt modelId="{35E59DC7-59E9-4567-A1DF-8EA48F9EC7D7}" type="pres">
      <dgm:prSet presAssocID="{CFA4BBF5-61BB-4496-AFB7-1DD3C30BA00D}" presName="desTx" presStyleLbl="revTx" presStyleIdx="1" presStyleCnt="4">
        <dgm:presLayoutVars/>
      </dgm:prSet>
      <dgm:spPr/>
    </dgm:pt>
    <dgm:pt modelId="{71E09F5E-E1E9-4B5A-B4F9-64DD97021DA5}" type="pres">
      <dgm:prSet presAssocID="{86B4C6CB-98C5-4B2C-9B23-8FC37A166380}" presName="sibTrans" presStyleCnt="0"/>
      <dgm:spPr/>
    </dgm:pt>
    <dgm:pt modelId="{07508F89-149C-40B7-A30F-F79862C948AD}" type="pres">
      <dgm:prSet presAssocID="{881B66B9-0958-44BA-B300-4A7F274D2E1F}" presName="compNode" presStyleCnt="0"/>
      <dgm:spPr/>
    </dgm:pt>
    <dgm:pt modelId="{4657AF94-33B0-4E9D-AAFB-B96049206DE1}" type="pres">
      <dgm:prSet presAssocID="{881B66B9-0958-44BA-B300-4A7F274D2E1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CB283CE-8A58-4AC7-8A10-B7681432D37D}" type="pres">
      <dgm:prSet presAssocID="{881B66B9-0958-44BA-B300-4A7F274D2E1F}" presName="iconSpace" presStyleCnt="0"/>
      <dgm:spPr/>
    </dgm:pt>
    <dgm:pt modelId="{07A726B2-B272-439B-B9FE-A41354F0AF2A}" type="pres">
      <dgm:prSet presAssocID="{881B66B9-0958-44BA-B300-4A7F274D2E1F}" presName="parTx" presStyleLbl="revTx" presStyleIdx="2" presStyleCnt="4">
        <dgm:presLayoutVars>
          <dgm:chMax val="0"/>
          <dgm:chPref val="0"/>
        </dgm:presLayoutVars>
      </dgm:prSet>
      <dgm:spPr/>
    </dgm:pt>
    <dgm:pt modelId="{E250394F-05B0-4B70-BDD5-EC6B20E25D2C}" type="pres">
      <dgm:prSet presAssocID="{881B66B9-0958-44BA-B300-4A7F274D2E1F}" presName="txSpace" presStyleCnt="0"/>
      <dgm:spPr/>
    </dgm:pt>
    <dgm:pt modelId="{4FD13BC6-55CB-4021-A5F1-EF0A70767E78}" type="pres">
      <dgm:prSet presAssocID="{881B66B9-0958-44BA-B300-4A7F274D2E1F}" presName="desTx" presStyleLbl="revTx" presStyleIdx="3" presStyleCnt="4">
        <dgm:presLayoutVars/>
      </dgm:prSet>
      <dgm:spPr/>
    </dgm:pt>
  </dgm:ptLst>
  <dgm:cxnLst>
    <dgm:cxn modelId="{4E3F2204-0BB3-4C45-8C8F-0FE424D26AAD}" srcId="{CFA4BBF5-61BB-4496-AFB7-1DD3C30BA00D}" destId="{FE9FE81B-E228-465F-B1AA-F0B5A0FA41D5}" srcOrd="3" destOrd="0" parTransId="{7992D916-E7B8-4595-91DB-C8B769FD88FE}" sibTransId="{88072A0D-37F0-40CB-9AE4-70465F66ADDD}"/>
    <dgm:cxn modelId="{D269BD15-624F-40FE-B4F5-09527DD3E096}" type="presOf" srcId="{FE9FE81B-E228-465F-B1AA-F0B5A0FA41D5}" destId="{35E59DC7-59E9-4567-A1DF-8EA48F9EC7D7}" srcOrd="0" destOrd="3" presId="urn:microsoft.com/office/officeart/2018/5/layout/CenteredIconLabelDescriptionList"/>
    <dgm:cxn modelId="{84046A23-1FC2-4D74-8F13-3976D4C2437D}" type="presOf" srcId="{FD323647-7C78-420A-B2B4-96D31F63CEF0}" destId="{422C9391-3AC2-41EC-9925-4BAFB5C45907}" srcOrd="0" destOrd="0" presId="urn:microsoft.com/office/officeart/2018/5/layout/CenteredIconLabelDescriptionList"/>
    <dgm:cxn modelId="{825F3029-055E-45EA-96D6-5BD948B8F230}" type="presOf" srcId="{DE575CB4-8B03-4E2E-B3F4-6AF88AEAE494}" destId="{4FD13BC6-55CB-4021-A5F1-EF0A70767E78}" srcOrd="0" destOrd="0" presId="urn:microsoft.com/office/officeart/2018/5/layout/CenteredIconLabelDescriptionList"/>
    <dgm:cxn modelId="{07394532-6AA0-47CA-AD2B-A7324BBBBFFA}" srcId="{FD323647-7C78-420A-B2B4-96D31F63CEF0}" destId="{CFA4BBF5-61BB-4496-AFB7-1DD3C30BA00D}" srcOrd="0" destOrd="0" parTransId="{F8DFA13B-280F-4870-AD05-3DD81CDE20E8}" sibTransId="{86B4C6CB-98C5-4B2C-9B23-8FC37A166380}"/>
    <dgm:cxn modelId="{DD3EC838-8592-4FCC-AA0E-5D6A36A51C96}" type="presOf" srcId="{CFA4BBF5-61BB-4496-AFB7-1DD3C30BA00D}" destId="{715D2EE9-F7C3-41BD-B77F-3A363072D029}" srcOrd="0" destOrd="0" presId="urn:microsoft.com/office/officeart/2018/5/layout/CenteredIconLabelDescriptionList"/>
    <dgm:cxn modelId="{1D4BFC40-A6B5-47AE-B58E-93C0C06CD269}" type="presOf" srcId="{881B66B9-0958-44BA-B300-4A7F274D2E1F}" destId="{07A726B2-B272-439B-B9FE-A41354F0AF2A}" srcOrd="0" destOrd="0" presId="urn:microsoft.com/office/officeart/2018/5/layout/CenteredIconLabelDescriptionList"/>
    <dgm:cxn modelId="{6383A85D-5B6F-4939-B414-1DCE25063A91}" srcId="{881B66B9-0958-44BA-B300-4A7F274D2E1F}" destId="{0D61AE9E-3C81-4102-8E28-CD5550F8E15F}" srcOrd="2" destOrd="0" parTransId="{3A9F33F7-9FE3-406E-907D-DB943B64FC07}" sibTransId="{CAC349DC-883F-4B6F-9C04-4F2EE37A7DD5}"/>
    <dgm:cxn modelId="{BF26156A-BEDA-4741-85E9-1560F9A73C06}" type="presOf" srcId="{122AE743-DC1D-47D0-9BF7-C727CB9E3A6F}" destId="{4FD13BC6-55CB-4021-A5F1-EF0A70767E78}" srcOrd="0" destOrd="1" presId="urn:microsoft.com/office/officeart/2018/5/layout/CenteredIconLabelDescriptionList"/>
    <dgm:cxn modelId="{C2165A4E-9F73-45D9-8A80-AC00F19A380D}" type="presOf" srcId="{0D61AE9E-3C81-4102-8E28-CD5550F8E15F}" destId="{4FD13BC6-55CB-4021-A5F1-EF0A70767E78}" srcOrd="0" destOrd="2" presId="urn:microsoft.com/office/officeart/2018/5/layout/CenteredIconLabelDescriptionList"/>
    <dgm:cxn modelId="{D6F8CA6F-09FE-456A-85E0-CE81010FA726}" srcId="{881B66B9-0958-44BA-B300-4A7F274D2E1F}" destId="{DE575CB4-8B03-4E2E-B3F4-6AF88AEAE494}" srcOrd="0" destOrd="0" parTransId="{BDF525CB-9131-4044-A5F6-7EB03277CC2E}" sibTransId="{A66E02EE-4F74-4AC4-88E2-8D27DE54379F}"/>
    <dgm:cxn modelId="{51E98870-2A44-407C-ABDE-DF8E4EAE3B72}" type="presOf" srcId="{79DDF35A-0B9E-4174-8A1F-C1E8161A7009}" destId="{35E59DC7-59E9-4567-A1DF-8EA48F9EC7D7}" srcOrd="0" destOrd="0" presId="urn:microsoft.com/office/officeart/2018/5/layout/CenteredIconLabelDescriptionList"/>
    <dgm:cxn modelId="{F7128B84-DDAA-4CE1-A1D4-5C52ADC22641}" type="presOf" srcId="{E2E1E4C5-4203-432E-A46E-E3BEDDFBD518}" destId="{4FD13BC6-55CB-4021-A5F1-EF0A70767E78}" srcOrd="0" destOrd="3" presId="urn:microsoft.com/office/officeart/2018/5/layout/CenteredIconLabelDescriptionList"/>
    <dgm:cxn modelId="{20CED49B-1749-43B1-BC7A-EF00586D0BE1}" srcId="{FD323647-7C78-420A-B2B4-96D31F63CEF0}" destId="{881B66B9-0958-44BA-B300-4A7F274D2E1F}" srcOrd="1" destOrd="0" parTransId="{3BF9B23D-3643-43E6-9AB7-CF8E19FD2EF6}" sibTransId="{03D5618E-1CC7-4649-B854-E316A88CED95}"/>
    <dgm:cxn modelId="{307718A5-9C93-4666-AF0B-EB500D68044E}" srcId="{CFA4BBF5-61BB-4496-AFB7-1DD3C30BA00D}" destId="{CF6CD699-DC2D-4353-9178-5338CB23DB16}" srcOrd="2" destOrd="0" parTransId="{BC038EE0-F06D-43DD-9303-63F1B6F21EA5}" sibTransId="{99BBC2FA-1367-4E72-83FB-A29054F13EE6}"/>
    <dgm:cxn modelId="{BA00EDB4-44D2-4590-BC8A-9CF3880D0255}" srcId="{881B66B9-0958-44BA-B300-4A7F274D2E1F}" destId="{122AE743-DC1D-47D0-9BF7-C727CB9E3A6F}" srcOrd="1" destOrd="0" parTransId="{3398702B-4994-46A3-8485-505046F84282}" sibTransId="{95F5BE36-6495-41C0-B9BB-E7E58FFDEFA6}"/>
    <dgm:cxn modelId="{4EA202D3-71CA-4B46-ABE3-A403F841773C}" srcId="{881B66B9-0958-44BA-B300-4A7F274D2E1F}" destId="{E2E1E4C5-4203-432E-A46E-E3BEDDFBD518}" srcOrd="3" destOrd="0" parTransId="{3CF2A362-736B-489E-848A-F4217058BE73}" sibTransId="{FB9A93AA-E747-4F6C-A70D-65038C270FCE}"/>
    <dgm:cxn modelId="{5EC867E5-940C-4278-BE8E-2C49A274C312}" srcId="{CFA4BBF5-61BB-4496-AFB7-1DD3C30BA00D}" destId="{79DDF35A-0B9E-4174-8A1F-C1E8161A7009}" srcOrd="0" destOrd="0" parTransId="{B11979DF-E1AB-41EF-8F98-4E4C340D7B56}" sibTransId="{9B52C140-D3CD-4E83-A24B-DE7E930E5960}"/>
    <dgm:cxn modelId="{420130E8-FDB6-4EC3-BB1B-92F2699E4772}" srcId="{CFA4BBF5-61BB-4496-AFB7-1DD3C30BA00D}" destId="{86EA400F-8F2A-40F1-981C-65F1A3115A68}" srcOrd="1" destOrd="0" parTransId="{EA47B287-08AD-438A-A5A5-142C98BEF4E4}" sibTransId="{A0A14738-8BAA-4D6F-8E72-078430D08661}"/>
    <dgm:cxn modelId="{56CA83E8-E9EB-498C-8D64-379C75858504}" type="presOf" srcId="{86EA400F-8F2A-40F1-981C-65F1A3115A68}" destId="{35E59DC7-59E9-4567-A1DF-8EA48F9EC7D7}" srcOrd="0" destOrd="1" presId="urn:microsoft.com/office/officeart/2018/5/layout/CenteredIconLabelDescriptionList"/>
    <dgm:cxn modelId="{1D7224FC-03F5-4AC4-8ABD-F4FD61669DD1}" type="presOf" srcId="{CF6CD699-DC2D-4353-9178-5338CB23DB16}" destId="{35E59DC7-59E9-4567-A1DF-8EA48F9EC7D7}" srcOrd="0" destOrd="2" presId="urn:microsoft.com/office/officeart/2018/5/layout/CenteredIconLabelDescriptionList"/>
    <dgm:cxn modelId="{39ADB490-6BE9-42D2-8E54-46EE5DD1001F}" type="presParOf" srcId="{422C9391-3AC2-41EC-9925-4BAFB5C45907}" destId="{01814618-5B3C-428B-B706-B49C5C374C2B}" srcOrd="0" destOrd="0" presId="urn:microsoft.com/office/officeart/2018/5/layout/CenteredIconLabelDescriptionList"/>
    <dgm:cxn modelId="{21A85378-5DC3-4EF9-9AA4-D3B8A04B6E36}" type="presParOf" srcId="{01814618-5B3C-428B-B706-B49C5C374C2B}" destId="{FEBB19F8-7891-4589-B6D6-58B1C45B9082}" srcOrd="0" destOrd="0" presId="urn:microsoft.com/office/officeart/2018/5/layout/CenteredIconLabelDescriptionList"/>
    <dgm:cxn modelId="{6532B581-34A3-4071-B856-F4D5AE1507BD}" type="presParOf" srcId="{01814618-5B3C-428B-B706-B49C5C374C2B}" destId="{624F462C-EA61-4CBC-8183-B615BBB5F0C9}" srcOrd="1" destOrd="0" presId="urn:microsoft.com/office/officeart/2018/5/layout/CenteredIconLabelDescriptionList"/>
    <dgm:cxn modelId="{883D28B3-0F91-4F38-93A1-92D0DD8E3979}" type="presParOf" srcId="{01814618-5B3C-428B-B706-B49C5C374C2B}" destId="{715D2EE9-F7C3-41BD-B77F-3A363072D029}" srcOrd="2" destOrd="0" presId="urn:microsoft.com/office/officeart/2018/5/layout/CenteredIconLabelDescriptionList"/>
    <dgm:cxn modelId="{11760669-C24B-4B92-812B-ABC844D8847A}" type="presParOf" srcId="{01814618-5B3C-428B-B706-B49C5C374C2B}" destId="{D2436F77-3FA6-43D2-A77A-3AE57A06FE06}" srcOrd="3" destOrd="0" presId="urn:microsoft.com/office/officeart/2018/5/layout/CenteredIconLabelDescriptionList"/>
    <dgm:cxn modelId="{48166005-4CDF-4727-9B1F-C2D12691F104}" type="presParOf" srcId="{01814618-5B3C-428B-B706-B49C5C374C2B}" destId="{35E59DC7-59E9-4567-A1DF-8EA48F9EC7D7}" srcOrd="4" destOrd="0" presId="urn:microsoft.com/office/officeart/2018/5/layout/CenteredIconLabelDescriptionList"/>
    <dgm:cxn modelId="{1A9832BB-A3DB-4E17-AD41-8BE2C657FBDD}" type="presParOf" srcId="{422C9391-3AC2-41EC-9925-4BAFB5C45907}" destId="{71E09F5E-E1E9-4B5A-B4F9-64DD97021DA5}" srcOrd="1" destOrd="0" presId="urn:microsoft.com/office/officeart/2018/5/layout/CenteredIconLabelDescriptionList"/>
    <dgm:cxn modelId="{DD0BEFDD-B479-4FBD-AE16-D60666D2E033}" type="presParOf" srcId="{422C9391-3AC2-41EC-9925-4BAFB5C45907}" destId="{07508F89-149C-40B7-A30F-F79862C948AD}" srcOrd="2" destOrd="0" presId="urn:microsoft.com/office/officeart/2018/5/layout/CenteredIconLabelDescriptionList"/>
    <dgm:cxn modelId="{290CE3F8-FB99-46F5-8485-1339467C33AE}" type="presParOf" srcId="{07508F89-149C-40B7-A30F-F79862C948AD}" destId="{4657AF94-33B0-4E9D-AAFB-B96049206DE1}" srcOrd="0" destOrd="0" presId="urn:microsoft.com/office/officeart/2018/5/layout/CenteredIconLabelDescriptionList"/>
    <dgm:cxn modelId="{82B18BA6-5C4A-459A-A870-F3F778D334AC}" type="presParOf" srcId="{07508F89-149C-40B7-A30F-F79862C948AD}" destId="{8CB283CE-8A58-4AC7-8A10-B7681432D37D}" srcOrd="1" destOrd="0" presId="urn:microsoft.com/office/officeart/2018/5/layout/CenteredIconLabelDescriptionList"/>
    <dgm:cxn modelId="{CDCEA237-625C-4B59-93C5-E1F7413AD2FF}" type="presParOf" srcId="{07508F89-149C-40B7-A30F-F79862C948AD}" destId="{07A726B2-B272-439B-B9FE-A41354F0AF2A}" srcOrd="2" destOrd="0" presId="urn:microsoft.com/office/officeart/2018/5/layout/CenteredIconLabelDescriptionList"/>
    <dgm:cxn modelId="{501ABB9F-78FF-4652-AE8A-8B03BEAF5C6B}" type="presParOf" srcId="{07508F89-149C-40B7-A30F-F79862C948AD}" destId="{E250394F-05B0-4B70-BDD5-EC6B20E25D2C}" srcOrd="3" destOrd="0" presId="urn:microsoft.com/office/officeart/2018/5/layout/CenteredIconLabelDescriptionList"/>
    <dgm:cxn modelId="{D12ABF14-2C5C-4245-8BB0-7D08463E9D1B}" type="presParOf" srcId="{07508F89-149C-40B7-A30F-F79862C948AD}" destId="{4FD13BC6-55CB-4021-A5F1-EF0A70767E7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5CA79B-D370-4AB7-8B51-DFC37B2F2B0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89FF15-C09B-473B-8545-E40F150F92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Conversion of hardware devices in a data center into software resources</a:t>
          </a:r>
        </a:p>
      </dgm:t>
    </dgm:pt>
    <dgm:pt modelId="{09547B75-7E12-4C43-ABEA-A529BE8BB829}" type="parTrans" cxnId="{97634A8B-CEF0-48F2-9CE4-FEB8BCDE6403}">
      <dgm:prSet/>
      <dgm:spPr/>
      <dgm:t>
        <a:bodyPr/>
        <a:lstStyle/>
        <a:p>
          <a:endParaRPr lang="en-US"/>
        </a:p>
      </dgm:t>
    </dgm:pt>
    <dgm:pt modelId="{AF1B4F44-F889-4563-AF9B-F3E0D7CA0B54}" type="sibTrans" cxnId="{97634A8B-CEF0-48F2-9CE4-FEB8BCDE6403}">
      <dgm:prSet/>
      <dgm:spPr/>
      <dgm:t>
        <a:bodyPr/>
        <a:lstStyle/>
        <a:p>
          <a:endParaRPr lang="en-US"/>
        </a:p>
      </dgm:t>
    </dgm:pt>
    <dgm:pt modelId="{B296BA26-500A-4C45-B926-39EF0EA56E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Dividing all the hardware components to different virtual systems</a:t>
          </a:r>
        </a:p>
      </dgm:t>
    </dgm:pt>
    <dgm:pt modelId="{6DFAF208-0D81-48A5-9861-3FC2839C6A0A}" type="parTrans" cxnId="{4AEBFFBA-2BC7-4505-BBD0-A1D6ED530E14}">
      <dgm:prSet/>
      <dgm:spPr/>
      <dgm:t>
        <a:bodyPr/>
        <a:lstStyle/>
        <a:p>
          <a:endParaRPr lang="en-US"/>
        </a:p>
      </dgm:t>
    </dgm:pt>
    <dgm:pt modelId="{826B0D84-1F53-420C-AE04-2A6405F7853E}" type="sibTrans" cxnId="{4AEBFFBA-2BC7-4505-BBD0-A1D6ED530E14}">
      <dgm:prSet/>
      <dgm:spPr/>
      <dgm:t>
        <a:bodyPr/>
        <a:lstStyle/>
        <a:p>
          <a:endParaRPr lang="en-US"/>
        </a:p>
      </dgm:t>
    </dgm:pt>
    <dgm:pt modelId="{F8F3336B-1F96-44A1-92F0-788FD20DAA78}" type="pres">
      <dgm:prSet presAssocID="{1A5CA79B-D370-4AB7-8B51-DFC37B2F2B0E}" presName="root" presStyleCnt="0">
        <dgm:presLayoutVars>
          <dgm:dir/>
          <dgm:resizeHandles val="exact"/>
        </dgm:presLayoutVars>
      </dgm:prSet>
      <dgm:spPr/>
    </dgm:pt>
    <dgm:pt modelId="{1A11F113-C620-4AE6-BE65-542B01C7696B}" type="pres">
      <dgm:prSet presAssocID="{9D89FF15-C09B-473B-8545-E40F150F921A}" presName="compNode" presStyleCnt="0"/>
      <dgm:spPr/>
    </dgm:pt>
    <dgm:pt modelId="{8E29EC8D-622F-4D59-8A45-DB7BAD6AA5D7}" type="pres">
      <dgm:prSet presAssocID="{9D89FF15-C09B-473B-8545-E40F150F92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95DF9E6-123F-44A1-84C2-0189684B0999}" type="pres">
      <dgm:prSet presAssocID="{9D89FF15-C09B-473B-8545-E40F150F921A}" presName="spaceRect" presStyleCnt="0"/>
      <dgm:spPr/>
    </dgm:pt>
    <dgm:pt modelId="{ECC179DA-9F91-4C72-9E93-C26B23A04471}" type="pres">
      <dgm:prSet presAssocID="{9D89FF15-C09B-473B-8545-E40F150F921A}" presName="textRect" presStyleLbl="revTx" presStyleIdx="0" presStyleCnt="2">
        <dgm:presLayoutVars>
          <dgm:chMax val="1"/>
          <dgm:chPref val="1"/>
        </dgm:presLayoutVars>
      </dgm:prSet>
      <dgm:spPr/>
    </dgm:pt>
    <dgm:pt modelId="{03C26683-B376-4272-B1A7-2AA07EDBF982}" type="pres">
      <dgm:prSet presAssocID="{AF1B4F44-F889-4563-AF9B-F3E0D7CA0B54}" presName="sibTrans" presStyleCnt="0"/>
      <dgm:spPr/>
    </dgm:pt>
    <dgm:pt modelId="{A63181B6-4947-435D-AB0A-3CE7B9362EFE}" type="pres">
      <dgm:prSet presAssocID="{B296BA26-500A-4C45-B926-39EF0EA56EA5}" presName="compNode" presStyleCnt="0"/>
      <dgm:spPr/>
    </dgm:pt>
    <dgm:pt modelId="{1E5C82ED-69B1-464B-80F3-3514BF3FEB6B}" type="pres">
      <dgm:prSet presAssocID="{B296BA26-500A-4C45-B926-39EF0EA56E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D72FBD2-AB45-4FAE-90F7-6FED7F849057}" type="pres">
      <dgm:prSet presAssocID="{B296BA26-500A-4C45-B926-39EF0EA56EA5}" presName="spaceRect" presStyleCnt="0"/>
      <dgm:spPr/>
    </dgm:pt>
    <dgm:pt modelId="{EEC88557-6B55-4864-98A5-5FB5AE17C387}" type="pres">
      <dgm:prSet presAssocID="{B296BA26-500A-4C45-B926-39EF0EA56EA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7634A8B-CEF0-48F2-9CE4-FEB8BCDE6403}" srcId="{1A5CA79B-D370-4AB7-8B51-DFC37B2F2B0E}" destId="{9D89FF15-C09B-473B-8545-E40F150F921A}" srcOrd="0" destOrd="0" parTransId="{09547B75-7E12-4C43-ABEA-A529BE8BB829}" sibTransId="{AF1B4F44-F889-4563-AF9B-F3E0D7CA0B54}"/>
    <dgm:cxn modelId="{60386798-AA88-43DD-BB6B-948787A9F2AC}" type="presOf" srcId="{9D89FF15-C09B-473B-8545-E40F150F921A}" destId="{ECC179DA-9F91-4C72-9E93-C26B23A04471}" srcOrd="0" destOrd="0" presId="urn:microsoft.com/office/officeart/2018/2/layout/IconLabelList"/>
    <dgm:cxn modelId="{4AEBFFBA-2BC7-4505-BBD0-A1D6ED530E14}" srcId="{1A5CA79B-D370-4AB7-8B51-DFC37B2F2B0E}" destId="{B296BA26-500A-4C45-B926-39EF0EA56EA5}" srcOrd="1" destOrd="0" parTransId="{6DFAF208-0D81-48A5-9861-3FC2839C6A0A}" sibTransId="{826B0D84-1F53-420C-AE04-2A6405F7853E}"/>
    <dgm:cxn modelId="{BA362FC3-E14E-41B6-9A26-7100ED614A82}" type="presOf" srcId="{1A5CA79B-D370-4AB7-8B51-DFC37B2F2B0E}" destId="{F8F3336B-1F96-44A1-92F0-788FD20DAA78}" srcOrd="0" destOrd="0" presId="urn:microsoft.com/office/officeart/2018/2/layout/IconLabelList"/>
    <dgm:cxn modelId="{4D003FF9-A9B5-4D10-AF6B-8A4226827CF7}" type="presOf" srcId="{B296BA26-500A-4C45-B926-39EF0EA56EA5}" destId="{EEC88557-6B55-4864-98A5-5FB5AE17C387}" srcOrd="0" destOrd="0" presId="urn:microsoft.com/office/officeart/2018/2/layout/IconLabelList"/>
    <dgm:cxn modelId="{60588107-7B66-44F7-9A94-62080DB71430}" type="presParOf" srcId="{F8F3336B-1F96-44A1-92F0-788FD20DAA78}" destId="{1A11F113-C620-4AE6-BE65-542B01C7696B}" srcOrd="0" destOrd="0" presId="urn:microsoft.com/office/officeart/2018/2/layout/IconLabelList"/>
    <dgm:cxn modelId="{21CDD1E5-49DD-4D5E-962D-09CFBF67A9C4}" type="presParOf" srcId="{1A11F113-C620-4AE6-BE65-542B01C7696B}" destId="{8E29EC8D-622F-4D59-8A45-DB7BAD6AA5D7}" srcOrd="0" destOrd="0" presId="urn:microsoft.com/office/officeart/2018/2/layout/IconLabelList"/>
    <dgm:cxn modelId="{9EC59056-7284-4CC7-88B5-388EDF1FAC04}" type="presParOf" srcId="{1A11F113-C620-4AE6-BE65-542B01C7696B}" destId="{A95DF9E6-123F-44A1-84C2-0189684B0999}" srcOrd="1" destOrd="0" presId="urn:microsoft.com/office/officeart/2018/2/layout/IconLabelList"/>
    <dgm:cxn modelId="{E6DB0301-BC66-4914-9FD3-8A7BE3CCDBEF}" type="presParOf" srcId="{1A11F113-C620-4AE6-BE65-542B01C7696B}" destId="{ECC179DA-9F91-4C72-9E93-C26B23A04471}" srcOrd="2" destOrd="0" presId="urn:microsoft.com/office/officeart/2018/2/layout/IconLabelList"/>
    <dgm:cxn modelId="{8C85B0EE-66B4-415C-A721-DBBFE3E1EF93}" type="presParOf" srcId="{F8F3336B-1F96-44A1-92F0-788FD20DAA78}" destId="{03C26683-B376-4272-B1A7-2AA07EDBF982}" srcOrd="1" destOrd="0" presId="urn:microsoft.com/office/officeart/2018/2/layout/IconLabelList"/>
    <dgm:cxn modelId="{CA672C01-4251-4032-8396-E1A3F5936232}" type="presParOf" srcId="{F8F3336B-1F96-44A1-92F0-788FD20DAA78}" destId="{A63181B6-4947-435D-AB0A-3CE7B9362EFE}" srcOrd="2" destOrd="0" presId="urn:microsoft.com/office/officeart/2018/2/layout/IconLabelList"/>
    <dgm:cxn modelId="{83725D11-091B-4061-80CD-21D77AB1A8C5}" type="presParOf" srcId="{A63181B6-4947-435D-AB0A-3CE7B9362EFE}" destId="{1E5C82ED-69B1-464B-80F3-3514BF3FEB6B}" srcOrd="0" destOrd="0" presId="urn:microsoft.com/office/officeart/2018/2/layout/IconLabelList"/>
    <dgm:cxn modelId="{0E83BACA-B326-4FAE-8C94-4653384F6457}" type="presParOf" srcId="{A63181B6-4947-435D-AB0A-3CE7B9362EFE}" destId="{DD72FBD2-AB45-4FAE-90F7-6FED7F849057}" srcOrd="1" destOrd="0" presId="urn:microsoft.com/office/officeart/2018/2/layout/IconLabelList"/>
    <dgm:cxn modelId="{9368F97E-8157-4A46-8E13-666414040A2B}" type="presParOf" srcId="{A63181B6-4947-435D-AB0A-3CE7B9362EFE}" destId="{EEC88557-6B55-4864-98A5-5FB5AE17C38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3CEA7-BAF3-4FC3-AA79-4D2D0D6CC23F}">
      <dsp:nvSpPr>
        <dsp:cNvPr id="0" name=""/>
        <dsp:cNvSpPr/>
      </dsp:nvSpPr>
      <dsp:spPr>
        <a:xfrm>
          <a:off x="0" y="577"/>
          <a:ext cx="553758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F2FA62-ABB8-4C1F-9B9A-15775C22E5C0}">
      <dsp:nvSpPr>
        <dsp:cNvPr id="0" name=""/>
        <dsp:cNvSpPr/>
      </dsp:nvSpPr>
      <dsp:spPr>
        <a:xfrm>
          <a:off x="0" y="577"/>
          <a:ext cx="5537580" cy="945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Managed Service Providers</a:t>
          </a:r>
        </a:p>
      </dsp:txBody>
      <dsp:txXfrm>
        <a:off x="0" y="577"/>
        <a:ext cx="5537580" cy="945970"/>
      </dsp:txXfrm>
    </dsp:sp>
    <dsp:sp modelId="{E95325AA-9E25-4BDE-ABA2-1AB8B1F50608}">
      <dsp:nvSpPr>
        <dsp:cNvPr id="0" name=""/>
        <dsp:cNvSpPr/>
      </dsp:nvSpPr>
      <dsp:spPr>
        <a:xfrm>
          <a:off x="0" y="946548"/>
          <a:ext cx="553758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6AB2854-ED7B-4529-B5FA-5A1CD74806ED}">
      <dsp:nvSpPr>
        <dsp:cNvPr id="0" name=""/>
        <dsp:cNvSpPr/>
      </dsp:nvSpPr>
      <dsp:spPr>
        <a:xfrm>
          <a:off x="0" y="946548"/>
          <a:ext cx="5537580" cy="945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Cloud Service Providers</a:t>
          </a:r>
        </a:p>
      </dsp:txBody>
      <dsp:txXfrm>
        <a:off x="0" y="946548"/>
        <a:ext cx="5537580" cy="945970"/>
      </dsp:txXfrm>
    </dsp:sp>
    <dsp:sp modelId="{AACD0E88-895C-4210-A561-AEB2D2D2AE55}">
      <dsp:nvSpPr>
        <dsp:cNvPr id="0" name=""/>
        <dsp:cNvSpPr/>
      </dsp:nvSpPr>
      <dsp:spPr>
        <a:xfrm>
          <a:off x="0" y="1892519"/>
          <a:ext cx="553758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A06A5E-7FDE-4871-8C0A-15C5ED16510B}">
      <dsp:nvSpPr>
        <dsp:cNvPr id="0" name=""/>
        <dsp:cNvSpPr/>
      </dsp:nvSpPr>
      <dsp:spPr>
        <a:xfrm>
          <a:off x="0" y="1892519"/>
          <a:ext cx="5537580" cy="945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Calibri Light" panose="020F0302020204030204"/>
            </a:rPr>
            <a:t>Virtualization</a:t>
          </a:r>
        </a:p>
      </dsp:txBody>
      <dsp:txXfrm>
        <a:off x="0" y="1892519"/>
        <a:ext cx="5537580" cy="945970"/>
      </dsp:txXfrm>
    </dsp:sp>
    <dsp:sp modelId="{7D0D968B-F133-4984-8579-84F00CD05B28}">
      <dsp:nvSpPr>
        <dsp:cNvPr id="0" name=""/>
        <dsp:cNvSpPr/>
      </dsp:nvSpPr>
      <dsp:spPr>
        <a:xfrm>
          <a:off x="0" y="2838489"/>
          <a:ext cx="553758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391172-05DE-4D89-BC02-E6A2E5F8733A}">
      <dsp:nvSpPr>
        <dsp:cNvPr id="0" name=""/>
        <dsp:cNvSpPr/>
      </dsp:nvSpPr>
      <dsp:spPr>
        <a:xfrm>
          <a:off x="0" y="2838489"/>
          <a:ext cx="5537580" cy="945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Calibri Light" panose="020F0302020204030204"/>
            </a:rPr>
            <a:t>Data Center</a:t>
          </a:r>
        </a:p>
      </dsp:txBody>
      <dsp:txXfrm>
        <a:off x="0" y="2838489"/>
        <a:ext cx="5537580" cy="945970"/>
      </dsp:txXfrm>
    </dsp:sp>
    <dsp:sp modelId="{B077AA8A-89CE-49EA-8451-2805F2058C35}">
      <dsp:nvSpPr>
        <dsp:cNvPr id="0" name=""/>
        <dsp:cNvSpPr/>
      </dsp:nvSpPr>
      <dsp:spPr>
        <a:xfrm>
          <a:off x="0" y="3784460"/>
          <a:ext cx="553758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F8B8D1-93E9-4E0E-8E39-7AA341582373}">
      <dsp:nvSpPr>
        <dsp:cNvPr id="0" name=""/>
        <dsp:cNvSpPr/>
      </dsp:nvSpPr>
      <dsp:spPr>
        <a:xfrm>
          <a:off x="0" y="3784460"/>
          <a:ext cx="5537580" cy="945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Data Center Virtualization</a:t>
          </a:r>
        </a:p>
      </dsp:txBody>
      <dsp:txXfrm>
        <a:off x="0" y="3784460"/>
        <a:ext cx="5537580" cy="9459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005A9-B824-4F4E-A05F-17661BAD6A30}">
      <dsp:nvSpPr>
        <dsp:cNvPr id="0" name=""/>
        <dsp:cNvSpPr/>
      </dsp:nvSpPr>
      <dsp:spPr>
        <a:xfrm>
          <a:off x="2185565" y="1603"/>
          <a:ext cx="8742263" cy="7034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24" tIns="178682" rIns="169624" bIns="1786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Reduce capital and operating costs</a:t>
          </a:r>
        </a:p>
      </dsp:txBody>
      <dsp:txXfrm>
        <a:off x="2185565" y="1603"/>
        <a:ext cx="8742263" cy="703472"/>
      </dsp:txXfrm>
    </dsp:sp>
    <dsp:sp modelId="{936E405D-E5F4-411F-B5B4-E5732FCF345C}">
      <dsp:nvSpPr>
        <dsp:cNvPr id="0" name=""/>
        <dsp:cNvSpPr/>
      </dsp:nvSpPr>
      <dsp:spPr>
        <a:xfrm>
          <a:off x="0" y="1603"/>
          <a:ext cx="2185565" cy="7034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53" tIns="69487" rIns="115653" bIns="6948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Reduce</a:t>
          </a:r>
        </a:p>
      </dsp:txBody>
      <dsp:txXfrm>
        <a:off x="0" y="1603"/>
        <a:ext cx="2185565" cy="703472"/>
      </dsp:txXfrm>
    </dsp:sp>
    <dsp:sp modelId="{E844CDE4-BBF1-4799-9E7A-25F82FC2D27D}">
      <dsp:nvSpPr>
        <dsp:cNvPr id="0" name=""/>
        <dsp:cNvSpPr/>
      </dsp:nvSpPr>
      <dsp:spPr>
        <a:xfrm>
          <a:off x="2185565" y="747284"/>
          <a:ext cx="8742263" cy="703472"/>
        </a:xfrm>
        <a:prstGeom prst="rect">
          <a:avLst/>
        </a:prstGeom>
        <a:solidFill>
          <a:schemeClr val="accent5">
            <a:tint val="40000"/>
            <a:alpha val="90000"/>
            <a:hueOff val="-1684941"/>
            <a:satOff val="-5708"/>
            <a:lumOff val="-7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684941"/>
              <a:satOff val="-5708"/>
              <a:lumOff val="-7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24" tIns="178682" rIns="169624" bIns="1786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Deliver high appication availability</a:t>
          </a:r>
        </a:p>
      </dsp:txBody>
      <dsp:txXfrm>
        <a:off x="2185565" y="747284"/>
        <a:ext cx="8742263" cy="703472"/>
      </dsp:txXfrm>
    </dsp:sp>
    <dsp:sp modelId="{859C9FF1-808E-4301-9141-1F0EB94BD381}">
      <dsp:nvSpPr>
        <dsp:cNvPr id="0" name=""/>
        <dsp:cNvSpPr/>
      </dsp:nvSpPr>
      <dsp:spPr>
        <a:xfrm>
          <a:off x="0" y="747284"/>
          <a:ext cx="2185565" cy="703472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53" tIns="69487" rIns="115653" bIns="6948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Deliver</a:t>
          </a:r>
        </a:p>
      </dsp:txBody>
      <dsp:txXfrm>
        <a:off x="0" y="747284"/>
        <a:ext cx="2185565" cy="703472"/>
      </dsp:txXfrm>
    </dsp:sp>
    <dsp:sp modelId="{405C1AEA-B3BA-400B-8808-B99E22263EA4}">
      <dsp:nvSpPr>
        <dsp:cNvPr id="0" name=""/>
        <dsp:cNvSpPr/>
      </dsp:nvSpPr>
      <dsp:spPr>
        <a:xfrm>
          <a:off x="2185565" y="1492966"/>
          <a:ext cx="8742263" cy="703472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24" tIns="178682" rIns="169624" bIns="1786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Improve business continuity</a:t>
          </a:r>
        </a:p>
      </dsp:txBody>
      <dsp:txXfrm>
        <a:off x="2185565" y="1492966"/>
        <a:ext cx="8742263" cy="703472"/>
      </dsp:txXfrm>
    </dsp:sp>
    <dsp:sp modelId="{B4A265C4-04D0-43BD-B856-D18A12ADBB6A}">
      <dsp:nvSpPr>
        <dsp:cNvPr id="0" name=""/>
        <dsp:cNvSpPr/>
      </dsp:nvSpPr>
      <dsp:spPr>
        <a:xfrm>
          <a:off x="0" y="1492966"/>
          <a:ext cx="2185565" cy="703472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53" tIns="69487" rIns="115653" bIns="6948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Improve</a:t>
          </a:r>
        </a:p>
      </dsp:txBody>
      <dsp:txXfrm>
        <a:off x="0" y="1492966"/>
        <a:ext cx="2185565" cy="703472"/>
      </dsp:txXfrm>
    </dsp:sp>
    <dsp:sp modelId="{E65215CF-4508-4DA7-9126-96F2575FA964}">
      <dsp:nvSpPr>
        <dsp:cNvPr id="0" name=""/>
        <dsp:cNvSpPr/>
      </dsp:nvSpPr>
      <dsp:spPr>
        <a:xfrm>
          <a:off x="2185565" y="2238647"/>
          <a:ext cx="8742263" cy="703472"/>
        </a:xfrm>
        <a:prstGeom prst="rect">
          <a:avLst/>
        </a:prstGeom>
        <a:solidFill>
          <a:schemeClr val="accent5">
            <a:tint val="40000"/>
            <a:alpha val="90000"/>
            <a:hueOff val="-5054821"/>
            <a:satOff val="-17124"/>
            <a:lumOff val="-219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54821"/>
              <a:satOff val="-17124"/>
              <a:lumOff val="-2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24" tIns="178682" rIns="169624" bIns="1786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Increase productivity</a:t>
          </a:r>
        </a:p>
      </dsp:txBody>
      <dsp:txXfrm>
        <a:off x="2185565" y="2238647"/>
        <a:ext cx="8742263" cy="703472"/>
      </dsp:txXfrm>
    </dsp:sp>
    <dsp:sp modelId="{1210457B-830E-445E-9E49-9C27D7A40552}">
      <dsp:nvSpPr>
        <dsp:cNvPr id="0" name=""/>
        <dsp:cNvSpPr/>
      </dsp:nvSpPr>
      <dsp:spPr>
        <a:xfrm>
          <a:off x="0" y="2238647"/>
          <a:ext cx="2185565" cy="703472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53" tIns="69487" rIns="115653" bIns="6948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Increase</a:t>
          </a:r>
        </a:p>
      </dsp:txBody>
      <dsp:txXfrm>
        <a:off x="0" y="2238647"/>
        <a:ext cx="2185565" cy="703472"/>
      </dsp:txXfrm>
    </dsp:sp>
    <dsp:sp modelId="{070CBED9-148F-4DBE-848A-FC372A7C69BA}">
      <dsp:nvSpPr>
        <dsp:cNvPr id="0" name=""/>
        <dsp:cNvSpPr/>
      </dsp:nvSpPr>
      <dsp:spPr>
        <a:xfrm>
          <a:off x="2185565" y="2984328"/>
          <a:ext cx="8742263" cy="703472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24" tIns="178682" rIns="169624" bIns="1786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Improve responsiveness</a:t>
          </a:r>
        </a:p>
      </dsp:txBody>
      <dsp:txXfrm>
        <a:off x="2185565" y="2984328"/>
        <a:ext cx="8742263" cy="703472"/>
      </dsp:txXfrm>
    </dsp:sp>
    <dsp:sp modelId="{02489523-4E55-47D4-B9A0-37B40C165AA2}">
      <dsp:nvSpPr>
        <dsp:cNvPr id="0" name=""/>
        <dsp:cNvSpPr/>
      </dsp:nvSpPr>
      <dsp:spPr>
        <a:xfrm>
          <a:off x="0" y="2984328"/>
          <a:ext cx="2185565" cy="7034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53" tIns="69487" rIns="115653" bIns="6948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Improve</a:t>
          </a:r>
        </a:p>
      </dsp:txBody>
      <dsp:txXfrm>
        <a:off x="0" y="2984328"/>
        <a:ext cx="2185565" cy="70347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DE927-CF5B-4D0B-8863-67B1AA285844}">
      <dsp:nvSpPr>
        <dsp:cNvPr id="0" name=""/>
        <dsp:cNvSpPr/>
      </dsp:nvSpPr>
      <dsp:spPr>
        <a:xfrm>
          <a:off x="0" y="385523"/>
          <a:ext cx="6263640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99872" rIns="48612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Sends response to particular provider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Can be a different service or an end user application</a:t>
          </a:r>
        </a:p>
      </dsp:txBody>
      <dsp:txXfrm>
        <a:off x="0" y="385523"/>
        <a:ext cx="6263640" cy="1738800"/>
      </dsp:txXfrm>
    </dsp:sp>
    <dsp:sp modelId="{750F1ECA-C030-4C7C-B146-C5DE021015AF}">
      <dsp:nvSpPr>
        <dsp:cNvPr id="0" name=""/>
        <dsp:cNvSpPr/>
      </dsp:nvSpPr>
      <dsp:spPr>
        <a:xfrm>
          <a:off x="313182" y="31283"/>
          <a:ext cx="4384548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Service Consumer </a:t>
          </a:r>
        </a:p>
      </dsp:txBody>
      <dsp:txXfrm>
        <a:off x="347767" y="65868"/>
        <a:ext cx="4315378" cy="639310"/>
      </dsp:txXfrm>
    </dsp:sp>
    <dsp:sp modelId="{ABFB706C-6229-43A4-8A06-DC5DFD15B802}">
      <dsp:nvSpPr>
        <dsp:cNvPr id="0" name=""/>
        <dsp:cNvSpPr/>
      </dsp:nvSpPr>
      <dsp:spPr>
        <a:xfrm>
          <a:off x="0" y="2608164"/>
          <a:ext cx="626364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99872" rIns="48612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Sends response to particular provider</a:t>
          </a:r>
        </a:p>
      </dsp:txBody>
      <dsp:txXfrm>
        <a:off x="0" y="2608164"/>
        <a:ext cx="6263640" cy="1020600"/>
      </dsp:txXfrm>
    </dsp:sp>
    <dsp:sp modelId="{EDE0B9B4-898B-4DC1-AE0A-8E48A82F3DEB}">
      <dsp:nvSpPr>
        <dsp:cNvPr id="0" name=""/>
        <dsp:cNvSpPr/>
      </dsp:nvSpPr>
      <dsp:spPr>
        <a:xfrm>
          <a:off x="313182" y="2253923"/>
          <a:ext cx="4384548" cy="7084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Service Provider</a:t>
          </a:r>
        </a:p>
      </dsp:txBody>
      <dsp:txXfrm>
        <a:off x="347767" y="2288508"/>
        <a:ext cx="4315378" cy="639310"/>
      </dsp:txXfrm>
    </dsp:sp>
    <dsp:sp modelId="{3EE12F9F-34A9-41E8-83DE-F0BBE4AECD3F}">
      <dsp:nvSpPr>
        <dsp:cNvPr id="0" name=""/>
        <dsp:cNvSpPr/>
      </dsp:nvSpPr>
      <dsp:spPr>
        <a:xfrm>
          <a:off x="0" y="4112604"/>
          <a:ext cx="626364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99872" rIns="48612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Makes information regarding the service available to those requesting it</a:t>
          </a:r>
        </a:p>
      </dsp:txBody>
      <dsp:txXfrm>
        <a:off x="0" y="4112604"/>
        <a:ext cx="6263640" cy="1360800"/>
      </dsp:txXfrm>
    </dsp:sp>
    <dsp:sp modelId="{B6195FA0-36B8-4E17-ADD0-9BF19EF3F22F}">
      <dsp:nvSpPr>
        <dsp:cNvPr id="0" name=""/>
        <dsp:cNvSpPr/>
      </dsp:nvSpPr>
      <dsp:spPr>
        <a:xfrm>
          <a:off x="313182" y="3758363"/>
          <a:ext cx="4384548" cy="7084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Service broker</a:t>
          </a:r>
        </a:p>
      </dsp:txBody>
      <dsp:txXfrm>
        <a:off x="347767" y="3792948"/>
        <a:ext cx="4315378" cy="6393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B2AFF-AB04-4EB2-999F-BC6602913383}">
      <dsp:nvSpPr>
        <dsp:cNvPr id="0" name=""/>
        <dsp:cNvSpPr/>
      </dsp:nvSpPr>
      <dsp:spPr>
        <a:xfrm>
          <a:off x="0" y="40553"/>
          <a:ext cx="6263640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Service reusability</a:t>
          </a:r>
        </a:p>
      </dsp:txBody>
      <dsp:txXfrm>
        <a:off x="33955" y="74508"/>
        <a:ext cx="6195730" cy="627655"/>
      </dsp:txXfrm>
    </dsp:sp>
    <dsp:sp modelId="{560C1136-7215-438D-AA03-FAF9D36F06F3}">
      <dsp:nvSpPr>
        <dsp:cNvPr id="0" name=""/>
        <dsp:cNvSpPr/>
      </dsp:nvSpPr>
      <dsp:spPr>
        <a:xfrm>
          <a:off x="0" y="736118"/>
          <a:ext cx="6263640" cy="72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Can build a new application by reusing the service of existing one</a:t>
          </a:r>
        </a:p>
      </dsp:txBody>
      <dsp:txXfrm>
        <a:off x="0" y="736118"/>
        <a:ext cx="6263640" cy="720359"/>
      </dsp:txXfrm>
    </dsp:sp>
    <dsp:sp modelId="{A46CE3DF-D7AE-4323-8374-198983667C89}">
      <dsp:nvSpPr>
        <dsp:cNvPr id="0" name=""/>
        <dsp:cNvSpPr/>
      </dsp:nvSpPr>
      <dsp:spPr>
        <a:xfrm>
          <a:off x="0" y="1456478"/>
          <a:ext cx="6263640" cy="69556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Platform independent</a:t>
          </a:r>
        </a:p>
      </dsp:txBody>
      <dsp:txXfrm>
        <a:off x="33955" y="1490433"/>
        <a:ext cx="6195730" cy="627655"/>
      </dsp:txXfrm>
    </dsp:sp>
    <dsp:sp modelId="{2AC3F743-1E68-4B08-8CD4-E7A5481BFE40}">
      <dsp:nvSpPr>
        <dsp:cNvPr id="0" name=""/>
        <dsp:cNvSpPr/>
      </dsp:nvSpPr>
      <dsp:spPr>
        <a:xfrm>
          <a:off x="0" y="2152044"/>
          <a:ext cx="6263640" cy="72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Application built in different technology can be used</a:t>
          </a:r>
        </a:p>
      </dsp:txBody>
      <dsp:txXfrm>
        <a:off x="0" y="2152044"/>
        <a:ext cx="6263640" cy="720359"/>
      </dsp:txXfrm>
    </dsp:sp>
    <dsp:sp modelId="{A8FC4FCF-6A29-4CE4-A549-FC3C6740DF6A}">
      <dsp:nvSpPr>
        <dsp:cNvPr id="0" name=""/>
        <dsp:cNvSpPr/>
      </dsp:nvSpPr>
      <dsp:spPr>
        <a:xfrm>
          <a:off x="0" y="2872403"/>
          <a:ext cx="6263640" cy="69556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Reliability</a:t>
          </a:r>
        </a:p>
      </dsp:txBody>
      <dsp:txXfrm>
        <a:off x="33955" y="2906358"/>
        <a:ext cx="6195730" cy="627655"/>
      </dsp:txXfrm>
    </dsp:sp>
    <dsp:sp modelId="{B58A16A0-014B-4EA5-8A3F-E313E68C1BBB}">
      <dsp:nvSpPr>
        <dsp:cNvPr id="0" name=""/>
        <dsp:cNvSpPr/>
      </dsp:nvSpPr>
      <dsp:spPr>
        <a:xfrm>
          <a:off x="0" y="3567969"/>
          <a:ext cx="6263640" cy="72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Can debug different service easily so more reliable</a:t>
          </a:r>
        </a:p>
      </dsp:txBody>
      <dsp:txXfrm>
        <a:off x="0" y="3567969"/>
        <a:ext cx="6263640" cy="720359"/>
      </dsp:txXfrm>
    </dsp:sp>
    <dsp:sp modelId="{9402AF83-7F67-42E0-B387-F8E493752946}">
      <dsp:nvSpPr>
        <dsp:cNvPr id="0" name=""/>
        <dsp:cNvSpPr/>
      </dsp:nvSpPr>
      <dsp:spPr>
        <a:xfrm>
          <a:off x="0" y="4288329"/>
          <a:ext cx="6263640" cy="69556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Scalability</a:t>
          </a:r>
        </a:p>
      </dsp:txBody>
      <dsp:txXfrm>
        <a:off x="33955" y="4322284"/>
        <a:ext cx="6195730" cy="627655"/>
      </dsp:txXfrm>
    </dsp:sp>
    <dsp:sp modelId="{09A808D4-777E-42C6-AB55-3363D46CABAC}">
      <dsp:nvSpPr>
        <dsp:cNvPr id="0" name=""/>
        <dsp:cNvSpPr/>
      </dsp:nvSpPr>
      <dsp:spPr>
        <a:xfrm>
          <a:off x="0" y="4983894"/>
          <a:ext cx="626364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Single service can run on different environment</a:t>
          </a:r>
        </a:p>
      </dsp:txBody>
      <dsp:txXfrm>
        <a:off x="0" y="4983894"/>
        <a:ext cx="6263640" cy="4802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977B1-138B-44D0-95CE-7DE19ED859AC}">
      <dsp:nvSpPr>
        <dsp:cNvPr id="0" name=""/>
        <dsp:cNvSpPr/>
      </dsp:nvSpPr>
      <dsp:spPr>
        <a:xfrm>
          <a:off x="0" y="342143"/>
          <a:ext cx="626364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16560" rIns="486128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 Light" panose="020F0302020204030204"/>
            </a:rPr>
            <a:t>Different technology is used which can be costly for development and deployment cases</a:t>
          </a:r>
          <a:endParaRPr lang="en-US" sz="2000" kern="1200" dirty="0"/>
        </a:p>
      </dsp:txBody>
      <dsp:txXfrm>
        <a:off x="0" y="342143"/>
        <a:ext cx="6263640" cy="1134000"/>
      </dsp:txXfrm>
    </dsp:sp>
    <dsp:sp modelId="{023977DE-E6A5-4DC9-97A5-BFDA54A36D4A}">
      <dsp:nvSpPr>
        <dsp:cNvPr id="0" name=""/>
        <dsp:cNvSpPr/>
      </dsp:nvSpPr>
      <dsp:spPr>
        <a:xfrm>
          <a:off x="313182" y="46943"/>
          <a:ext cx="4384548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High Cost</a:t>
          </a:r>
          <a:endParaRPr lang="en-US" sz="2000" kern="1200" dirty="0"/>
        </a:p>
      </dsp:txBody>
      <dsp:txXfrm>
        <a:off x="342003" y="75764"/>
        <a:ext cx="4326906" cy="532758"/>
      </dsp:txXfrm>
    </dsp:sp>
    <dsp:sp modelId="{1D555B91-0D1E-4DF3-88AE-9492B1AA1175}">
      <dsp:nvSpPr>
        <dsp:cNvPr id="0" name=""/>
        <dsp:cNvSpPr/>
      </dsp:nvSpPr>
      <dsp:spPr>
        <a:xfrm>
          <a:off x="0" y="1879343"/>
          <a:ext cx="626364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16560" rIns="486128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Managing multiple service can be a complex tasks</a:t>
          </a:r>
          <a:endParaRPr lang="en-US" sz="2000" kern="1200" dirty="0">
            <a:latin typeface="Calibri Light" panose="020F0302020204030204"/>
          </a:endParaRPr>
        </a:p>
      </dsp:txBody>
      <dsp:txXfrm>
        <a:off x="0" y="1879343"/>
        <a:ext cx="6263640" cy="1134000"/>
      </dsp:txXfrm>
    </dsp:sp>
    <dsp:sp modelId="{5B541206-6DD1-4B17-AAC6-CA9C4C51508B}">
      <dsp:nvSpPr>
        <dsp:cNvPr id="0" name=""/>
        <dsp:cNvSpPr/>
      </dsp:nvSpPr>
      <dsp:spPr>
        <a:xfrm>
          <a:off x="313182" y="1584143"/>
          <a:ext cx="4384548" cy="5904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 Can be Hassle</a:t>
          </a:r>
        </a:p>
      </dsp:txBody>
      <dsp:txXfrm>
        <a:off x="342003" y="1612964"/>
        <a:ext cx="4326906" cy="532758"/>
      </dsp:txXfrm>
    </dsp:sp>
    <dsp:sp modelId="{8B296030-C0D1-4B2C-8D3A-D0DF1B35BE6F}">
      <dsp:nvSpPr>
        <dsp:cNvPr id="0" name=""/>
        <dsp:cNvSpPr/>
      </dsp:nvSpPr>
      <dsp:spPr>
        <a:xfrm>
          <a:off x="0" y="3416543"/>
          <a:ext cx="626364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16560" rIns="486128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 Light" panose="020F0302020204030204"/>
            </a:rPr>
            <a:t>While transferring heavy data from one service to another</a:t>
          </a:r>
        </a:p>
      </dsp:txBody>
      <dsp:txXfrm>
        <a:off x="0" y="3416543"/>
        <a:ext cx="6263640" cy="1134000"/>
      </dsp:txXfrm>
    </dsp:sp>
    <dsp:sp modelId="{97A4F18C-0285-4021-9A5A-831F22C8986E}">
      <dsp:nvSpPr>
        <dsp:cNvPr id="0" name=""/>
        <dsp:cNvSpPr/>
      </dsp:nvSpPr>
      <dsp:spPr>
        <a:xfrm>
          <a:off x="313182" y="3121343"/>
          <a:ext cx="4384548" cy="5904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Time Consuming</a:t>
          </a:r>
        </a:p>
      </dsp:txBody>
      <dsp:txXfrm>
        <a:off x="342003" y="3150164"/>
        <a:ext cx="4326906" cy="532758"/>
      </dsp:txXfrm>
    </dsp:sp>
    <dsp:sp modelId="{6A06F1CB-177F-4DE6-A993-0060FCFB332E}">
      <dsp:nvSpPr>
        <dsp:cNvPr id="0" name=""/>
        <dsp:cNvSpPr/>
      </dsp:nvSpPr>
      <dsp:spPr>
        <a:xfrm>
          <a:off x="0" y="4953744"/>
          <a:ext cx="626364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70905-13D4-4D64-8D73-0E36CD20AB2B}">
      <dsp:nvSpPr>
        <dsp:cNvPr id="0" name=""/>
        <dsp:cNvSpPr/>
      </dsp:nvSpPr>
      <dsp:spPr>
        <a:xfrm>
          <a:off x="313182" y="4658544"/>
          <a:ext cx="4384548" cy="590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42003" y="4687365"/>
        <a:ext cx="4326906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03F73-6CAB-4D05-96CA-ED5B43095145}">
      <dsp:nvSpPr>
        <dsp:cNvPr id="0" name=""/>
        <dsp:cNvSpPr/>
      </dsp:nvSpPr>
      <dsp:spPr>
        <a:xfrm>
          <a:off x="0" y="0"/>
          <a:ext cx="553758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68173B-B5AA-4A28-9BDE-CDDA051D9E14}">
      <dsp:nvSpPr>
        <dsp:cNvPr id="0" name=""/>
        <dsp:cNvSpPr/>
      </dsp:nvSpPr>
      <dsp:spPr>
        <a:xfrm>
          <a:off x="0" y="0"/>
          <a:ext cx="5537580" cy="1182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Calibri Light" panose="020F0302020204030204"/>
            </a:rPr>
            <a:t>Cloud Data Center</a:t>
          </a:r>
        </a:p>
      </dsp:txBody>
      <dsp:txXfrm>
        <a:off x="0" y="0"/>
        <a:ext cx="5537580" cy="1182752"/>
      </dsp:txXfrm>
    </dsp:sp>
    <dsp:sp modelId="{E95325AA-9E25-4BDE-ABA2-1AB8B1F50608}">
      <dsp:nvSpPr>
        <dsp:cNvPr id="0" name=""/>
        <dsp:cNvSpPr/>
      </dsp:nvSpPr>
      <dsp:spPr>
        <a:xfrm>
          <a:off x="0" y="1182752"/>
          <a:ext cx="553758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6AB2854-ED7B-4529-B5FA-5A1CD74806ED}">
      <dsp:nvSpPr>
        <dsp:cNvPr id="0" name=""/>
        <dsp:cNvSpPr/>
      </dsp:nvSpPr>
      <dsp:spPr>
        <a:xfrm>
          <a:off x="0" y="1182752"/>
          <a:ext cx="5537580" cy="1182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Calibri Light" panose="020F0302020204030204"/>
            </a:rPr>
            <a:t>Service Oriented Architecture</a:t>
          </a:r>
          <a:endParaRPr lang="en-US" sz="3400" kern="1200" dirty="0"/>
        </a:p>
      </dsp:txBody>
      <dsp:txXfrm>
        <a:off x="0" y="1182752"/>
        <a:ext cx="5537580" cy="1182752"/>
      </dsp:txXfrm>
    </dsp:sp>
    <dsp:sp modelId="{C639EE91-ED9E-468A-AC34-0F8155E1DF8F}">
      <dsp:nvSpPr>
        <dsp:cNvPr id="0" name=""/>
        <dsp:cNvSpPr/>
      </dsp:nvSpPr>
      <dsp:spPr>
        <a:xfrm>
          <a:off x="0" y="2365504"/>
          <a:ext cx="553758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3029DE-031C-42BE-972A-45CA225B5949}">
      <dsp:nvSpPr>
        <dsp:cNvPr id="0" name=""/>
        <dsp:cNvSpPr/>
      </dsp:nvSpPr>
      <dsp:spPr>
        <a:xfrm>
          <a:off x="0" y="2365504"/>
          <a:ext cx="5537580" cy="1182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Calibri Light" panose="020F0302020204030204"/>
            </a:rPr>
            <a:t>Microservice Architecture</a:t>
          </a:r>
        </a:p>
      </dsp:txBody>
      <dsp:txXfrm>
        <a:off x="0" y="2365504"/>
        <a:ext cx="5537580" cy="1182752"/>
      </dsp:txXfrm>
    </dsp:sp>
    <dsp:sp modelId="{B077AA8A-89CE-49EA-8451-2805F2058C35}">
      <dsp:nvSpPr>
        <dsp:cNvPr id="0" name=""/>
        <dsp:cNvSpPr/>
      </dsp:nvSpPr>
      <dsp:spPr>
        <a:xfrm>
          <a:off x="0" y="3548256"/>
          <a:ext cx="553758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F8B8D1-93E9-4E0E-8E39-7AA341582373}">
      <dsp:nvSpPr>
        <dsp:cNvPr id="0" name=""/>
        <dsp:cNvSpPr/>
      </dsp:nvSpPr>
      <dsp:spPr>
        <a:xfrm>
          <a:off x="0" y="3548256"/>
          <a:ext cx="5537580" cy="1182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Calibri Light" panose="020F0302020204030204"/>
            </a:rPr>
            <a:t>Open Source Softwares</a:t>
          </a:r>
          <a:endParaRPr lang="en-US" sz="3400" kern="1200" dirty="0"/>
        </a:p>
      </dsp:txBody>
      <dsp:txXfrm>
        <a:off x="0" y="3548256"/>
        <a:ext cx="5537580" cy="11827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A85A7-22F5-4D2B-8A6C-B43419788DC0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55E63-7FFC-450F-ABB9-97A75B9AC263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E826B-26E1-47FF-9B3D-B7D8595C012E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Provide and manage our IT services and functions</a:t>
          </a:r>
        </a:p>
      </dsp:txBody>
      <dsp:txXfrm>
        <a:off x="836323" y="3399"/>
        <a:ext cx="9679276" cy="724089"/>
      </dsp:txXfrm>
    </dsp:sp>
    <dsp:sp modelId="{DDC3B30F-11BE-4685-951E-20C793D456DF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FCB0E-1E3D-45DF-AB92-5C527A80F8D8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CC8F0-873A-475C-9943-326999DE3A49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Delivers services </a:t>
          </a:r>
          <a:r>
            <a:rPr lang="en-US" sz="1800" kern="1200" dirty="0">
              <a:latin typeface="Calibri Light" panose="020F0302020204030204"/>
            </a:rPr>
            <a:t>for</a:t>
          </a:r>
          <a:r>
            <a:rPr lang="en-US" sz="1800" kern="1200" dirty="0"/>
            <a:t> network, application, infrastructure and security via ongoing and regular support</a:t>
          </a:r>
        </a:p>
      </dsp:txBody>
      <dsp:txXfrm>
        <a:off x="836323" y="908511"/>
        <a:ext cx="9679276" cy="724089"/>
      </dsp:txXfrm>
    </dsp:sp>
    <dsp:sp modelId="{B460A5F9-DB33-4BC5-A2E9-0776AE5F1019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3ABBF-EFC1-4210-8AAA-C4FF0882B31C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0C15F-1CE4-4F0C-8DAE-32685260F512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Take care of issues that are often done in-house, such as security operations, encryption, infrastructure development, and any other IT functions.</a:t>
          </a:r>
        </a:p>
      </dsp:txBody>
      <dsp:txXfrm>
        <a:off x="836323" y="1813624"/>
        <a:ext cx="9679276" cy="724089"/>
      </dsp:txXfrm>
    </dsp:sp>
    <dsp:sp modelId="{727C4DCE-8DCA-4A70-9DC3-14E8CC6001A2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A3DE9-59BE-4815-A4FB-AD21B6A9704A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34CE1-A57E-4797-BF07-711CCE6C2601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benefit of 24/7 security monitoring and business IT support</a:t>
          </a:r>
        </a:p>
      </dsp:txBody>
      <dsp:txXfrm>
        <a:off x="836323" y="2718736"/>
        <a:ext cx="9679276" cy="724089"/>
      </dsp:txXfrm>
    </dsp:sp>
    <dsp:sp modelId="{BE85895A-CE84-4FAE-91BC-1A2CD797F289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D12CE-DA9A-4609-B8CF-73B5FA9F9A30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93C58-B540-44EB-802C-4945AD867D88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MSP - IBM, Infosys, Wipro, Accenture</a:t>
          </a:r>
        </a:p>
      </dsp:txBody>
      <dsp:txXfrm>
        <a:off x="836323" y="3623848"/>
        <a:ext cx="9679276" cy="724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CC24E-B83F-4467-A00E-D70CAA481755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4419B-80DB-461F-BA5A-92F291376EAE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backup and recovery</a:t>
          </a:r>
        </a:p>
      </dsp:txBody>
      <dsp:txXfrm>
        <a:off x="333914" y="2276522"/>
        <a:ext cx="1800000" cy="720000"/>
      </dsp:txXfrm>
    </dsp:sp>
    <dsp:sp modelId="{07D0ED7E-8242-429E-BD0C-36F32969CA8B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F1075-FCF2-4E10-A0B2-6346D2A06A43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Email server hosting</a:t>
          </a:r>
        </a:p>
      </dsp:txBody>
      <dsp:txXfrm>
        <a:off x="2448914" y="2276522"/>
        <a:ext cx="1800000" cy="720000"/>
      </dsp:txXfrm>
    </dsp:sp>
    <dsp:sp modelId="{35372DCD-ABB0-4124-8786-CF159AEBBB79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F14B2-2D34-415D-9B63-78D805FD7865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System management</a:t>
          </a:r>
        </a:p>
      </dsp:txBody>
      <dsp:txXfrm>
        <a:off x="4563914" y="2276522"/>
        <a:ext cx="1800000" cy="720000"/>
      </dsp:txXfrm>
    </dsp:sp>
    <dsp:sp modelId="{91B29495-3867-4549-B5CA-E191BD08AED7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EF573-B979-4BEA-BA59-E10A7C80AFA8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Network monitoring</a:t>
          </a:r>
        </a:p>
      </dsp:txBody>
      <dsp:txXfrm>
        <a:off x="6678914" y="2276522"/>
        <a:ext cx="1800000" cy="720000"/>
      </dsp:txXfrm>
    </dsp:sp>
    <dsp:sp modelId="{9CC65E86-DED1-4D4D-8FE7-4034CB5DA832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AD952-07A9-4525-B793-D58730B901BE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Applying security updates</a:t>
          </a:r>
        </a:p>
      </dsp:txBody>
      <dsp:txXfrm>
        <a:off x="8793914" y="2276522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8A87F-A473-46E0-9D3C-76ECF37F0E7E}">
      <dsp:nvSpPr>
        <dsp:cNvPr id="0" name=""/>
        <dsp:cNvSpPr/>
      </dsp:nvSpPr>
      <dsp:spPr>
        <a:xfrm>
          <a:off x="0" y="190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9870D-F089-4303-B987-50E088FB480A}">
      <dsp:nvSpPr>
        <dsp:cNvPr id="0" name=""/>
        <dsp:cNvSpPr/>
      </dsp:nvSpPr>
      <dsp:spPr>
        <a:xfrm>
          <a:off x="245877" y="184791"/>
          <a:ext cx="447049" cy="447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F6B1D-9F78-49C8-B34D-60F977F375D8}">
      <dsp:nvSpPr>
        <dsp:cNvPr id="0" name=""/>
        <dsp:cNvSpPr/>
      </dsp:nvSpPr>
      <dsp:spPr>
        <a:xfrm>
          <a:off x="938804" y="190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Help an organization fill staff shortages</a:t>
          </a:r>
        </a:p>
      </dsp:txBody>
      <dsp:txXfrm>
        <a:off x="938804" y="1907"/>
        <a:ext cx="5649886" cy="812817"/>
      </dsp:txXfrm>
    </dsp:sp>
    <dsp:sp modelId="{C7DDB84A-9009-439F-84FB-D318FD511806}">
      <dsp:nvSpPr>
        <dsp:cNvPr id="0" name=""/>
        <dsp:cNvSpPr/>
      </dsp:nvSpPr>
      <dsp:spPr>
        <a:xfrm>
          <a:off x="0" y="1017929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4C1E7-7FF7-4CAB-B4C3-CC420DD1D9FA}">
      <dsp:nvSpPr>
        <dsp:cNvPr id="0" name=""/>
        <dsp:cNvSpPr/>
      </dsp:nvSpPr>
      <dsp:spPr>
        <a:xfrm>
          <a:off x="245877" y="1200813"/>
          <a:ext cx="447049" cy="447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0F00D-2133-4FE7-ACE4-6320B0148BEA}">
      <dsp:nvSpPr>
        <dsp:cNvPr id="0" name=""/>
        <dsp:cNvSpPr/>
      </dsp:nvSpPr>
      <dsp:spPr>
        <a:xfrm>
          <a:off x="938804" y="1017929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 expertise</a:t>
          </a:r>
        </a:p>
      </dsp:txBody>
      <dsp:txXfrm>
        <a:off x="938804" y="1017929"/>
        <a:ext cx="5649886" cy="812817"/>
      </dsp:txXfrm>
    </dsp:sp>
    <dsp:sp modelId="{EC88E6E9-040C-4CDC-9C4A-A03D9C739620}">
      <dsp:nvSpPr>
        <dsp:cNvPr id="0" name=""/>
        <dsp:cNvSpPr/>
      </dsp:nvSpPr>
      <dsp:spPr>
        <a:xfrm>
          <a:off x="0" y="2033951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1CEC3-CCDC-47EE-890C-D46F02EB9E7E}">
      <dsp:nvSpPr>
        <dsp:cNvPr id="0" name=""/>
        <dsp:cNvSpPr/>
      </dsp:nvSpPr>
      <dsp:spPr>
        <a:xfrm>
          <a:off x="245877" y="2216835"/>
          <a:ext cx="447049" cy="447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84999-BE72-4932-8968-7FFDA63C348B}">
      <dsp:nvSpPr>
        <dsp:cNvPr id="0" name=""/>
        <dsp:cNvSpPr/>
      </dsp:nvSpPr>
      <dsp:spPr>
        <a:xfrm>
          <a:off x="938804" y="2033951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 business continuity</a:t>
          </a:r>
        </a:p>
      </dsp:txBody>
      <dsp:txXfrm>
        <a:off x="938804" y="2033951"/>
        <a:ext cx="5649886" cy="812817"/>
      </dsp:txXfrm>
    </dsp:sp>
    <dsp:sp modelId="{CE9AAE99-1BA0-4380-89D8-B57F3D26BF6A}">
      <dsp:nvSpPr>
        <dsp:cNvPr id="0" name=""/>
        <dsp:cNvSpPr/>
      </dsp:nvSpPr>
      <dsp:spPr>
        <a:xfrm>
          <a:off x="0" y="3049973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DAB6A-8224-4F05-A9EC-A771CF3BB9B8}">
      <dsp:nvSpPr>
        <dsp:cNvPr id="0" name=""/>
        <dsp:cNvSpPr/>
      </dsp:nvSpPr>
      <dsp:spPr>
        <a:xfrm>
          <a:off x="245877" y="3232857"/>
          <a:ext cx="447049" cy="4470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C4764-F2CE-4AD5-8178-E70B061CA52E}">
      <dsp:nvSpPr>
        <dsp:cNvPr id="0" name=""/>
        <dsp:cNvSpPr/>
      </dsp:nvSpPr>
      <dsp:spPr>
        <a:xfrm>
          <a:off x="938804" y="3049973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 constant network monitoring</a:t>
          </a:r>
        </a:p>
      </dsp:txBody>
      <dsp:txXfrm>
        <a:off x="938804" y="3049973"/>
        <a:ext cx="5649886" cy="812817"/>
      </dsp:txXfrm>
    </dsp:sp>
    <dsp:sp modelId="{69748179-6858-4D33-BEDB-6914B221290F}">
      <dsp:nvSpPr>
        <dsp:cNvPr id="0" name=""/>
        <dsp:cNvSpPr/>
      </dsp:nvSpPr>
      <dsp:spPr>
        <a:xfrm>
          <a:off x="0" y="4065995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41CBE-CDC9-45B9-8CBE-B92A01DB637F}">
      <dsp:nvSpPr>
        <dsp:cNvPr id="0" name=""/>
        <dsp:cNvSpPr/>
      </dsp:nvSpPr>
      <dsp:spPr>
        <a:xfrm>
          <a:off x="245877" y="4248879"/>
          <a:ext cx="447049" cy="4470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4F345-FB09-4976-BBF4-328DA7C0D635}">
      <dsp:nvSpPr>
        <dsp:cNvPr id="0" name=""/>
        <dsp:cNvSpPr/>
      </dsp:nvSpPr>
      <dsp:spPr>
        <a:xfrm>
          <a:off x="938804" y="4065995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Improve security</a:t>
          </a:r>
        </a:p>
      </dsp:txBody>
      <dsp:txXfrm>
        <a:off x="938804" y="4065995"/>
        <a:ext cx="5649886" cy="812817"/>
      </dsp:txXfrm>
    </dsp:sp>
    <dsp:sp modelId="{5940163B-9FE7-40B4-97A5-CAC99AD3E162}">
      <dsp:nvSpPr>
        <dsp:cNvPr id="0" name=""/>
        <dsp:cNvSpPr/>
      </dsp:nvSpPr>
      <dsp:spPr>
        <a:xfrm>
          <a:off x="0" y="508201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0FBE0-1557-4D92-9AF6-2B43C579A888}">
      <dsp:nvSpPr>
        <dsp:cNvPr id="0" name=""/>
        <dsp:cNvSpPr/>
      </dsp:nvSpPr>
      <dsp:spPr>
        <a:xfrm>
          <a:off x="245877" y="5264901"/>
          <a:ext cx="447049" cy="4470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68483-7282-497A-8661-5E0C1384F6EE}">
      <dsp:nvSpPr>
        <dsp:cNvPr id="0" name=""/>
        <dsp:cNvSpPr/>
      </dsp:nvSpPr>
      <dsp:spPr>
        <a:xfrm>
          <a:off x="938804" y="508201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Improve cost efficiency</a:t>
          </a:r>
        </a:p>
      </dsp:txBody>
      <dsp:txXfrm>
        <a:off x="938804" y="5082017"/>
        <a:ext cx="5649886" cy="8128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289D2-01A5-48B6-B4C3-6749689CE9DD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A30FB2-F482-41AC-8F05-64FB7F63006F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Provides on-demand services </a:t>
          </a:r>
        </a:p>
      </dsp:txBody>
      <dsp:txXfrm>
        <a:off x="0" y="531"/>
        <a:ext cx="10515600" cy="870055"/>
      </dsp:txXfrm>
    </dsp:sp>
    <dsp:sp modelId="{8390840F-7B1F-463F-BCC0-78B642838F38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021B69-E23D-4B20-8A0A-6B77E916DB6C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Services are </a:t>
          </a:r>
          <a:r>
            <a:rPr lang="en-US" sz="3800" kern="1200" dirty="0">
              <a:latin typeface="Calibri Light" panose="020F0302020204030204"/>
            </a:rPr>
            <a:t>delivered</a:t>
          </a:r>
          <a:r>
            <a:rPr lang="en-US" sz="3800" kern="1200" dirty="0"/>
            <a:t> and accessed via the Internet</a:t>
          </a:r>
        </a:p>
      </dsp:txBody>
      <dsp:txXfrm>
        <a:off x="0" y="870586"/>
        <a:ext cx="10515600" cy="870055"/>
      </dsp:txXfrm>
    </dsp:sp>
    <dsp:sp modelId="{2297BD97-A96B-4223-B7B1-C109FDC14D34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8B1E8A-FB7D-4103-B235-03970F69DFE9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Provide services via public, private or hybrid model</a:t>
          </a:r>
        </a:p>
      </dsp:txBody>
      <dsp:txXfrm>
        <a:off x="0" y="1740641"/>
        <a:ext cx="10515600" cy="870055"/>
      </dsp:txXfrm>
    </dsp:sp>
    <dsp:sp modelId="{D3738FE8-548C-4E99-AC42-21B7E818EE25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CCFE15-6961-41B1-81C5-7A53E5F02A64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alibri Light" panose="020F0302020204030204"/>
            </a:rPr>
            <a:t>CSP – AWS, Azure, Google Cloud Platfor</a:t>
          </a:r>
        </a:p>
      </dsp:txBody>
      <dsp:txXfrm>
        <a:off x="0" y="2610696"/>
        <a:ext cx="10515600" cy="870055"/>
      </dsp:txXfrm>
    </dsp:sp>
    <dsp:sp modelId="{9FA6B949-C444-4118-BE02-51CAAA05AF20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F695E9-E3F1-4186-9327-A94373A352D7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 dirty="0">
            <a:latin typeface="Calibri Light" panose="020F0302020204030204"/>
          </a:endParaRPr>
        </a:p>
      </dsp:txBody>
      <dsp:txXfrm>
        <a:off x="0" y="3480751"/>
        <a:ext cx="10515600" cy="8700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0F0AD-D0AB-4371-9887-B91AACEAE83D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3EB88-88BE-4300-AF38-0948BDAB474C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SaaS</a:t>
          </a:r>
        </a:p>
      </dsp:txBody>
      <dsp:txXfrm>
        <a:off x="59990" y="2654049"/>
        <a:ext cx="3226223" cy="720000"/>
      </dsp:txXfrm>
    </dsp:sp>
    <dsp:sp modelId="{3429D568-A5CE-4676-B730-14EA73E5F62D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66F4A-4124-48DE-9AF9-2BA854D4D19B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PaaS</a:t>
          </a:r>
        </a:p>
      </dsp:txBody>
      <dsp:txXfrm>
        <a:off x="3850802" y="2654049"/>
        <a:ext cx="3226223" cy="720000"/>
      </dsp:txXfrm>
    </dsp:sp>
    <dsp:sp modelId="{A764B0AF-2834-43E2-AAB4-4B74FCA5D4C1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5F0FD-A336-4968-95CD-C42FD2733DA7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IaaS</a:t>
          </a:r>
        </a:p>
      </dsp:txBody>
      <dsp:txXfrm>
        <a:off x="7641615" y="2654049"/>
        <a:ext cx="3226223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B19F8-7891-4589-B6D6-58B1C45B9082}">
      <dsp:nvSpPr>
        <dsp:cNvPr id="0" name=""/>
        <dsp:cNvSpPr/>
      </dsp:nvSpPr>
      <dsp:spPr>
        <a:xfrm>
          <a:off x="2173131" y="0"/>
          <a:ext cx="1510523" cy="12471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D2EE9-F7C3-41BD-B77F-3A363072D029}">
      <dsp:nvSpPr>
        <dsp:cNvPr id="0" name=""/>
        <dsp:cNvSpPr/>
      </dsp:nvSpPr>
      <dsp:spPr>
        <a:xfrm>
          <a:off x="770502" y="1396020"/>
          <a:ext cx="4315781" cy="534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MSP</a:t>
          </a:r>
        </a:p>
      </dsp:txBody>
      <dsp:txXfrm>
        <a:off x="770502" y="1396020"/>
        <a:ext cx="4315781" cy="534498"/>
      </dsp:txXfrm>
    </dsp:sp>
    <dsp:sp modelId="{35E59DC7-59E9-4567-A1DF-8EA48F9EC7D7}">
      <dsp:nvSpPr>
        <dsp:cNvPr id="0" name=""/>
        <dsp:cNvSpPr/>
      </dsp:nvSpPr>
      <dsp:spPr>
        <a:xfrm>
          <a:off x="770502" y="1999754"/>
          <a:ext cx="4315781" cy="2193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MSP monitors and manages on premises technologies I.e. in-house and hosted within our premises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Capability to work closely with our staffs to cover IT needs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MSP manages technology and infrastructure that we own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MSP  are well positioned to provide hands-on-support to the actual users of the system and services</a:t>
          </a:r>
        </a:p>
      </dsp:txBody>
      <dsp:txXfrm>
        <a:off x="770502" y="1999754"/>
        <a:ext cx="4315781" cy="2193050"/>
      </dsp:txXfrm>
    </dsp:sp>
    <dsp:sp modelId="{4657AF94-33B0-4E9D-AAFB-B96049206DE1}">
      <dsp:nvSpPr>
        <dsp:cNvPr id="0" name=""/>
        <dsp:cNvSpPr/>
      </dsp:nvSpPr>
      <dsp:spPr>
        <a:xfrm>
          <a:off x="7244174" y="0"/>
          <a:ext cx="1510523" cy="12471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726B2-B272-439B-B9FE-A41354F0AF2A}">
      <dsp:nvSpPr>
        <dsp:cNvPr id="0" name=""/>
        <dsp:cNvSpPr/>
      </dsp:nvSpPr>
      <dsp:spPr>
        <a:xfrm>
          <a:off x="5841545" y="1396020"/>
          <a:ext cx="4315781" cy="534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CSP </a:t>
          </a:r>
        </a:p>
      </dsp:txBody>
      <dsp:txXfrm>
        <a:off x="5841545" y="1396020"/>
        <a:ext cx="4315781" cy="534498"/>
      </dsp:txXfrm>
    </dsp:sp>
    <dsp:sp modelId="{4FD13BC6-55CB-4021-A5F1-EF0A70767E78}">
      <dsp:nvSpPr>
        <dsp:cNvPr id="0" name=""/>
        <dsp:cNvSpPr/>
      </dsp:nvSpPr>
      <dsp:spPr>
        <a:xfrm>
          <a:off x="5841545" y="1999754"/>
          <a:ext cx="4315781" cy="2193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CSP is off –premise cloud-based solutions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Hands off approach to customer relationships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Can't access device level issues on your end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CSP offers access to technology and services that they own</a:t>
          </a:r>
        </a:p>
      </dsp:txBody>
      <dsp:txXfrm>
        <a:off x="5841545" y="1999754"/>
        <a:ext cx="4315781" cy="21930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9EC8D-622F-4D59-8A45-DB7BAD6AA5D7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179DA-9F91-4C72-9E93-C26B23A04471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Conversion of hardware devices in a data center into software resources</a:t>
          </a:r>
        </a:p>
      </dsp:txBody>
      <dsp:txXfrm>
        <a:off x="559800" y="3022743"/>
        <a:ext cx="4320000" cy="720000"/>
      </dsp:txXfrm>
    </dsp:sp>
    <dsp:sp modelId="{1E5C82ED-69B1-464B-80F3-3514BF3FEB6B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88557-6B55-4864-98A5-5FB5AE17C387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Dividing all the hardware components to different virtual systems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346163D3-B666-4446-84C6-9902EB936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2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Cloud shaped hard drive with cables">
            <a:extLst>
              <a:ext uri="{FF2B5EF4-FFF2-40B4-BE49-F238E27FC236}">
                <a16:creationId xmlns:a16="http://schemas.microsoft.com/office/drawing/2014/main" id="{0DFAC8D8-18B3-45C3-ADF7-FB6AA7837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38" r="-2" b="-2"/>
          <a:stretch/>
        </p:blipFill>
        <p:spPr>
          <a:xfrm>
            <a:off x="960438" y="555625"/>
            <a:ext cx="5568950" cy="3074988"/>
          </a:xfrm>
          <a:prstGeom prst="rect">
            <a:avLst/>
          </a:prstGeom>
        </p:spPr>
      </p:pic>
      <p:pic>
        <p:nvPicPr>
          <p:cNvPr id="4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7EC26929-5854-45A8-892F-3E99A2E16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38" y="3698875"/>
            <a:ext cx="5568950" cy="248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1384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Calibri Light"/>
              </a:rPr>
              <a:t>Cloud Computing Technology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44C-1105-4A7C-8BB9-97B5DAD4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Virtualization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954C-D642-4C56-8659-5B5E512D1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cs typeface="Calibri"/>
              </a:rPr>
              <a:t>What does a server/PC consist ?</a:t>
            </a:r>
          </a:p>
          <a:p>
            <a:pPr lvl="1"/>
            <a:r>
              <a:rPr lang="en-US" sz="1700">
                <a:cs typeface="Calibri"/>
              </a:rPr>
              <a:t>Processor, RAM, ROM, Network</a:t>
            </a:r>
          </a:p>
          <a:p>
            <a:r>
              <a:rPr lang="en-US" sz="1700">
                <a:ea typeface="+mn-lt"/>
                <a:cs typeface="+mn-lt"/>
              </a:rPr>
              <a:t>What to do if server is not used based on its capacity fully ?</a:t>
            </a:r>
          </a:p>
          <a:p>
            <a:pPr lvl="1"/>
            <a:r>
              <a:rPr lang="en-US" sz="1700">
                <a:cs typeface="Calibri"/>
              </a:rPr>
              <a:t>Virtualization</a:t>
            </a:r>
          </a:p>
          <a:p>
            <a:r>
              <a:rPr lang="en-US" sz="1700">
                <a:cs typeface="Calibri"/>
              </a:rPr>
              <a:t> Process of creation of virtual machine not actual version of server, desktop</a:t>
            </a:r>
          </a:p>
          <a:p>
            <a:r>
              <a:rPr lang="en-US" sz="1700">
                <a:cs typeface="Calibri"/>
              </a:rPr>
              <a:t>Software or program used to create a virtual machine in physical machine – Hypervisor (VMM –Virtual Machine Monitor )</a:t>
            </a:r>
          </a:p>
          <a:p>
            <a:r>
              <a:rPr lang="en-US" sz="1700">
                <a:cs typeface="Calibri"/>
              </a:rPr>
              <a:t>Monitor all virtual machine - Hypervisor</a:t>
            </a:r>
          </a:p>
          <a:p>
            <a:r>
              <a:rPr lang="en-US" sz="1700">
                <a:cs typeface="Calibri"/>
              </a:rPr>
              <a:t>Virtual machines uses the resources of a server based on configuration</a:t>
            </a:r>
          </a:p>
          <a:p>
            <a:pPr marL="0" indent="0">
              <a:buNone/>
            </a:pPr>
            <a:endParaRPr lang="en-US" sz="1700">
              <a:cs typeface="Calibri"/>
            </a:endParaRPr>
          </a:p>
          <a:p>
            <a:pPr lvl="1"/>
            <a:endParaRPr lang="en-US" sz="1700">
              <a:cs typeface="Calibri"/>
            </a:endParaRP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73EFAAFF-4584-49FB-9A9C-6C3FB30A0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52" r="28026" b="-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5F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22E910D6-4B72-42D3-9B88-BB0B75749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4177" y="3861"/>
            <a:ext cx="18573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0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7E3E0-A135-4491-8EDE-20E5A233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Calibri Light"/>
              </a:rPr>
              <a:t> Data Center</a:t>
            </a:r>
            <a:endParaRPr lang="en-US" sz="4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AED7-1EE1-4C5B-9863-8C6AFC826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Facility where organization or service provider centralizes their computing resources</a:t>
            </a:r>
          </a:p>
          <a:p>
            <a:r>
              <a:rPr lang="en-US" sz="2000">
                <a:cs typeface="Calibri"/>
              </a:rPr>
              <a:t>Ranges from routers, security devices, storage system, servers and application delivery controllers</a:t>
            </a:r>
          </a:p>
          <a:p>
            <a:r>
              <a:rPr lang="en-US" sz="2000">
                <a:cs typeface="Calibri"/>
              </a:rPr>
              <a:t>Ventilation, cooling systems, uninterruptible power supplies, backup generators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uilding, computer&#10;&#10;Description automatically generated">
            <a:extLst>
              <a:ext uri="{FF2B5EF4-FFF2-40B4-BE49-F238E27FC236}">
                <a16:creationId xmlns:a16="http://schemas.microsoft.com/office/drawing/2014/main" id="{29ADF823-4909-4B20-9595-3CC53E5C1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77" r="13440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pic>
        <p:nvPicPr>
          <p:cNvPr id="5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1FF3757F-D803-4B30-98AC-A42ADE12E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4177" y="3861"/>
            <a:ext cx="18573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5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2CBF-9C7F-4349-B8F6-A961F3CA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Center Virtualization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B2DB62-5AFF-4C05-99D6-51E730EFBD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51A89855-44CC-4DC8-817E-250B33B7C5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4177" y="3861"/>
            <a:ext cx="18573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22ED9-9D68-4C7B-9C31-F40467C1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Benefits Of Data Center Virtualization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65D5B4-8DE4-466E-B911-26FD10B5F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36140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1CEF47A7-B196-4B4F-989B-7EBF9695BE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4177" y="3861"/>
            <a:ext cx="18573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5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5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4A8D5-98B6-475E-B189-3A76CFB0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Virtualization </a:t>
            </a:r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77ABBD6F-B48D-43CE-82C1-C502DF4CC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92" r="10045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5328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3677-E9E3-469F-A7CB-A7E97C0B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Software Architectures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8E38046-1A38-46DF-8026-578145EED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935" y="1825625"/>
            <a:ext cx="9068130" cy="4351338"/>
          </a:xfrm>
        </p:spPr>
      </p:pic>
    </p:spTree>
    <p:extLst>
      <p:ext uri="{BB962C8B-B14F-4D97-AF65-F5344CB8AC3E}">
        <p14:creationId xmlns:p14="http://schemas.microsoft.com/office/powerpoint/2010/main" val="1667540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D548-4EA4-4C55-971D-723571B15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>
                <a:cs typeface="Calibri Light"/>
              </a:rPr>
              <a:t>Service Oriented Architecture (SOA)</a:t>
            </a: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58DE-424B-4C50-BDFF-4F82C55FB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Architecture not a technology, focusing on enterprise applications</a:t>
            </a:r>
          </a:p>
          <a:p>
            <a:r>
              <a:rPr lang="en-US" sz="2000" dirty="0">
                <a:cs typeface="Calibri"/>
              </a:rPr>
              <a:t>Provides architectural framework where multiple services can communicate with each other</a:t>
            </a:r>
          </a:p>
          <a:p>
            <a:r>
              <a:rPr lang="en-US" sz="2000" dirty="0">
                <a:cs typeface="Calibri"/>
              </a:rPr>
              <a:t>Concept of a design pattern helping to build distributed systems that deliver services to other applications through different protocols</a:t>
            </a:r>
          </a:p>
          <a:p>
            <a:endParaRPr lang="en-US" sz="2000">
              <a:cs typeface="Calibri"/>
            </a:endParaRPr>
          </a:p>
        </p:txBody>
      </p:sp>
      <p:pic>
        <p:nvPicPr>
          <p:cNvPr id="6" name="Picture 4" descr="White puzzle with one red piece">
            <a:extLst>
              <a:ext uri="{FF2B5EF4-FFF2-40B4-BE49-F238E27FC236}">
                <a16:creationId xmlns:a16="http://schemas.microsoft.com/office/drawing/2014/main" id="{5F2374FE-696C-4E18-A81A-110B7728F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12" r="30166" b="-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A32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C4C67A46-72B9-4128-A25C-C13207E07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4177" y="3861"/>
            <a:ext cx="18573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15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62401-37C0-4843-91EB-53027969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SOA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962A3-A252-46EC-B8D8-AB8A76768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cs typeface="Calibri"/>
              </a:rPr>
              <a:t>Loosely coupled architecture</a:t>
            </a:r>
          </a:p>
          <a:p>
            <a:pPr lvl="1"/>
            <a:r>
              <a:rPr lang="en-US" sz="1600">
                <a:ea typeface="+mn-lt"/>
                <a:cs typeface="+mn-lt"/>
              </a:rPr>
              <a:t>Dependency of one system with another is minimal</a:t>
            </a:r>
          </a:p>
          <a:p>
            <a:pPr lvl="1"/>
            <a:r>
              <a:rPr lang="en-US" sz="1600">
                <a:ea typeface="+mn-lt"/>
                <a:cs typeface="+mn-lt"/>
              </a:rPr>
              <a:t>Failure of one system doesn’t impact that of other</a:t>
            </a:r>
          </a:p>
          <a:p>
            <a:r>
              <a:rPr lang="en-US" sz="1600">
                <a:cs typeface="Calibri"/>
              </a:rPr>
              <a:t>Doesn't limit to any programming language or platform</a:t>
            </a:r>
          </a:p>
          <a:p>
            <a:pPr marL="457200" lvl="1" indent="0">
              <a:buNone/>
            </a:pPr>
            <a:endParaRPr lang="en-US" sz="160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E82EF4A-2220-41CA-8B19-A30A49999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3" y="3711652"/>
            <a:ext cx="6691698" cy="132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97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2A26-861A-44EB-8E43-6C550303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  <a:cs typeface="Calibri Light"/>
              </a:rPr>
              <a:t>SOA </a:t>
            </a:r>
            <a:endParaRPr lang="en-US" sz="60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14432D-27D0-468F-9830-AA01D1CDA2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06573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0888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9AA3-DB7C-4F17-844E-41DA30E1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  <a:cs typeface="Calibri Light"/>
              </a:rPr>
              <a:t>Advantages</a:t>
            </a:r>
            <a:endParaRPr lang="en-US" sz="60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66F373-DA74-490F-AB56-C92D5844A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35143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625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FA83F8-E93F-4C28-9708-59942F589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95" r="13795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56BF9-4D52-49C9-9F44-568A2D7B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86749" cy="779807"/>
          </a:xfrm>
        </p:spPr>
        <p:txBody>
          <a:bodyPr>
            <a:normAutofit/>
          </a:bodyPr>
          <a:lstStyle/>
          <a:p>
            <a:r>
              <a:rPr lang="en-US">
                <a:ln w="22225">
                  <a:solidFill>
                    <a:srgbClr val="FFFFFF"/>
                  </a:solidFill>
                </a:ln>
                <a:cs typeface="Calibri Light"/>
              </a:rPr>
              <a:t>Contents</a:t>
            </a:r>
            <a:endParaRPr lang="en-US">
              <a:ln w="22225">
                <a:solidFill>
                  <a:srgbClr val="FFFFFF"/>
                </a:solidFill>
              </a:ln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172A078-3994-4E7C-872C-1C7B4B631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135941"/>
              </p:ext>
            </p:extLst>
          </p:nvPr>
        </p:nvGraphicFramePr>
        <p:xfrm>
          <a:off x="804672" y="1445953"/>
          <a:ext cx="5537580" cy="4731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3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B650FF28-7B89-464D-A7C0-64D8DF0704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6555" y="3861"/>
            <a:ext cx="18573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87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9AA3-DB7C-4F17-844E-41DA30E1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chemeClr val="accent5"/>
                </a:solidFill>
                <a:cs typeface="Calibri Light"/>
              </a:rPr>
              <a:t>Disadvantages</a:t>
            </a:r>
            <a:endParaRPr lang="en-US" sz="4700">
              <a:solidFill>
                <a:schemeClr val="accent5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A6699A3-FCBB-4419-96CB-DD55D88D05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42693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759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FA83F8-E93F-4C28-9708-59942F589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95" r="13795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56BF9-4D52-49C9-9F44-568A2D7B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86749" cy="779807"/>
          </a:xfrm>
        </p:spPr>
        <p:txBody>
          <a:bodyPr>
            <a:normAutofit/>
          </a:bodyPr>
          <a:lstStyle/>
          <a:p>
            <a:r>
              <a:rPr lang="en-US">
                <a:ln w="22225">
                  <a:solidFill>
                    <a:srgbClr val="FFFFFF"/>
                  </a:solidFill>
                </a:ln>
                <a:cs typeface="Calibri Light"/>
              </a:rPr>
              <a:t>Contents</a:t>
            </a:r>
            <a:endParaRPr lang="en-US">
              <a:ln w="22225">
                <a:solidFill>
                  <a:srgbClr val="FFFFFF"/>
                </a:solidFill>
              </a:ln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172A078-3994-4E7C-872C-1C7B4B6311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4672" y="1445953"/>
          <a:ext cx="5537580" cy="4731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3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B650FF28-7B89-464D-A7C0-64D8DF0704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6555" y="3861"/>
            <a:ext cx="18573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29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A497-08C6-47CF-8930-318F5C90A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Managed Service Provides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2688FE-3900-45A2-954B-01260CC257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4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9DE2FD34-4E39-495D-9ECF-765F6E8BAA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4177" y="3861"/>
            <a:ext cx="18573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4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46FC8-D6EB-4902-A0AD-D0EA70A1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Services Of MSP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F3A824-112B-4883-B6FD-8F5073E544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1170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1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0886CD58-9CEC-4AE0-B9FB-A1E765F413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4177" y="3861"/>
            <a:ext cx="18573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8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50718-AB2E-4877-96F1-8E9974CB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Benefits of MSP</a:t>
            </a:r>
            <a:endParaRPr lang="en-US" sz="480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1FE104D-F2E8-4796-9371-28B28FA245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50838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4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78846666-7428-497B-92CE-1DA9F2119C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4177" y="3861"/>
            <a:ext cx="18573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0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89331-1045-4751-8624-71A2F2E8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Cloud Service Provider</a:t>
            </a:r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E2504CC-8E17-4445-8080-373ADB5F2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4361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2198AF79-57CB-4D15-BA75-490FD6665D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4177" y="3861"/>
            <a:ext cx="18573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2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14BF8-C8B2-46FC-ACF9-493B155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Services Of CSP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6941E72-99CC-455F-9F8C-D179D516B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70565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52B0E352-167D-4864-92FB-E2C22B0D7E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4177" y="3861"/>
            <a:ext cx="18573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4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8E0DB-3A07-4201-81F0-921D01D1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MSP vs CSP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4AEDF8A-C44A-4A1E-B11B-DC05E500C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1739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EF6F7B58-8DB7-4FB2-A31A-CC494477A9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4177" y="3861"/>
            <a:ext cx="18573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2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A03DDA1224C542A683FF9332AE5FC7" ma:contentTypeVersion="7" ma:contentTypeDescription="Create a new document." ma:contentTypeScope="" ma:versionID="f802b19d21b612c6d99f61550a76f846">
  <xsd:schema xmlns:xsd="http://www.w3.org/2001/XMLSchema" xmlns:xs="http://www.w3.org/2001/XMLSchema" xmlns:p="http://schemas.microsoft.com/office/2006/metadata/properties" xmlns:ns2="8654d6a8-9f19-4d5e-856b-bdd82a1884aa" targetNamespace="http://schemas.microsoft.com/office/2006/metadata/properties" ma:root="true" ma:fieldsID="75c81217173ae7b9adfa4f2d0882d19d" ns2:_="">
    <xsd:import namespace="8654d6a8-9f19-4d5e-856b-bdd82a1884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54d6a8-9f19-4d5e-856b-bdd82a1884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860C6B-9FDB-4ABC-88F1-BAAE68454F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182EA0-975E-4015-BECD-ABB87AA1A2D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7E90BC9-CCB8-46C5-92A9-86556D60BB8B}">
  <ds:schemaRefs>
    <ds:schemaRef ds:uri="8654d6a8-9f19-4d5e-856b-bdd82a1884a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Cloud Computing Technology</vt:lpstr>
      <vt:lpstr>Contents</vt:lpstr>
      <vt:lpstr>Contents</vt:lpstr>
      <vt:lpstr>Managed Service Provides</vt:lpstr>
      <vt:lpstr>Services Of MSP</vt:lpstr>
      <vt:lpstr>Benefits of MSP</vt:lpstr>
      <vt:lpstr>Cloud Service Provider</vt:lpstr>
      <vt:lpstr>Services Of CSP</vt:lpstr>
      <vt:lpstr>MSP vs CSP</vt:lpstr>
      <vt:lpstr>Virtualization</vt:lpstr>
      <vt:lpstr> Data Center</vt:lpstr>
      <vt:lpstr>Data Center Virtualization</vt:lpstr>
      <vt:lpstr>Benefits Of Data Center Virtualization</vt:lpstr>
      <vt:lpstr>Virtualization </vt:lpstr>
      <vt:lpstr>Software Architectures</vt:lpstr>
      <vt:lpstr>Service Oriented Architecture (SOA)</vt:lpstr>
      <vt:lpstr>SOA</vt:lpstr>
      <vt:lpstr>SOA </vt:lpstr>
      <vt:lpstr>Advantages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218</cp:revision>
  <dcterms:created xsi:type="dcterms:W3CDTF">2022-01-18T13:14:50Z</dcterms:created>
  <dcterms:modified xsi:type="dcterms:W3CDTF">2022-01-20T01:23:06Z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0x01010073A03DDA1224C542A683FF9332AE5FC7</vt:lpwstr>
  </property>
</Properties>
</file>