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BBA 5</a:t>
            </a:r>
            <a:r>
              <a:rPr lang="en-US" baseline="30000" dirty="0" smtClean="0"/>
              <a:t>th</a:t>
            </a:r>
            <a:r>
              <a:rPr lang="en-US" dirty="0" smtClean="0"/>
              <a:t> / BCIS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dirty="0" smtClean="0"/>
              <a:t>HRM as Shared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3646"/>
            <a:ext cx="8946541" cy="4934754"/>
          </a:xfrm>
        </p:spPr>
        <p:txBody>
          <a:bodyPr/>
          <a:lstStyle/>
          <a:p>
            <a:r>
              <a:rPr lang="en-US" b="1" dirty="0" smtClean="0"/>
              <a:t>HRM balance between: </a:t>
            </a:r>
          </a:p>
          <a:p>
            <a:r>
              <a:rPr lang="en-US" dirty="0" smtClean="0"/>
              <a:t>Economic values of the organization, and </a:t>
            </a:r>
          </a:p>
          <a:p>
            <a:r>
              <a:rPr lang="en-US" dirty="0" smtClean="0"/>
              <a:t>Taking into account the well-being of the individual and working groups.</a:t>
            </a:r>
          </a:p>
          <a:p>
            <a:r>
              <a:rPr lang="en-US" b="1" dirty="0" smtClean="0"/>
              <a:t>The changing context:</a:t>
            </a:r>
          </a:p>
          <a:p>
            <a:r>
              <a:rPr lang="en-US" dirty="0" smtClean="0"/>
              <a:t>Line managers are encourage to take part in HRM functions and deliver the responsibilities.</a:t>
            </a:r>
          </a:p>
          <a:p>
            <a:r>
              <a:rPr lang="en-US" dirty="0" smtClean="0"/>
              <a:t>HR managers are strongly encouraged to participate in formation of business strategies in the organization.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9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21218"/>
            <a:ext cx="8946541" cy="5527182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 smtClean="0"/>
              <a:t>Line Managers’ Human Resource  Duties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Placing the right people in the right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Starting new employees in the organization. (orientation)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Training employees for jobs that are new to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Improving the job performance of each person.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Gaining cooperation and developing smooth working relationship.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Interpreting the company’s polices and </a:t>
            </a:r>
            <a:r>
              <a:rPr lang="en-US" dirty="0" err="1" smtClean="0"/>
              <a:t>proceduers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Controlling </a:t>
            </a:r>
            <a:r>
              <a:rPr lang="en-US" dirty="0" err="1" smtClean="0"/>
              <a:t>labour</a:t>
            </a:r>
            <a:r>
              <a:rPr lang="en-US" dirty="0" smtClean="0"/>
              <a:t>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and maintaining department morale.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Developing the abilities of each person.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Protecting employees’ health and physical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59854"/>
            <a:ext cx="8946541" cy="397957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B. Human Resource Manager’s Duties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A line function </a:t>
            </a:r>
          </a:p>
          <a:p>
            <a:pPr marL="457200" indent="-457200">
              <a:buAutoNum type="arabicPeriod"/>
            </a:pPr>
            <a:r>
              <a:rPr lang="en-US" dirty="0" smtClean="0"/>
              <a:t>A coordinative function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Staff (assist and advice) function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 smtClean="0"/>
              <a:t>External and Internal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Environment may be understood as all those forces which have their impact on the functioning of the HR department.</a:t>
            </a:r>
          </a:p>
          <a:p>
            <a:pPr marL="457200" indent="-457200">
              <a:buAutoNum type="alphaUcPeriod"/>
            </a:pPr>
            <a:r>
              <a:rPr lang="en-US" dirty="0" smtClean="0"/>
              <a:t>Internal Environment/Context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Strategy of the organization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Organizational culture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Labour</a:t>
            </a:r>
            <a:r>
              <a:rPr lang="en-US" dirty="0" smtClean="0"/>
              <a:t> Union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Organizational activities</a:t>
            </a:r>
          </a:p>
          <a:p>
            <a:pPr marL="0" indent="0">
              <a:buNone/>
            </a:pPr>
            <a:r>
              <a:rPr lang="en-US" dirty="0" smtClean="0"/>
              <a:t>B.      External Environment/Context</a:t>
            </a:r>
          </a:p>
          <a:p>
            <a:r>
              <a:rPr lang="en-US" dirty="0" smtClean="0"/>
              <a:t>Physical/geographical environment</a:t>
            </a:r>
          </a:p>
          <a:p>
            <a:r>
              <a:rPr lang="en-US" dirty="0" smtClean="0"/>
              <a:t>Economic environment</a:t>
            </a:r>
          </a:p>
          <a:p>
            <a:r>
              <a:rPr lang="en-US" dirty="0" smtClean="0"/>
              <a:t>Socio-cultural environment</a:t>
            </a:r>
          </a:p>
          <a:p>
            <a:r>
              <a:rPr lang="en-US" dirty="0" smtClean="0"/>
              <a:t>Political/legal environment</a:t>
            </a:r>
          </a:p>
          <a:p>
            <a:r>
              <a:rPr lang="en-US" dirty="0" smtClean="0"/>
              <a:t>Technological environment</a:t>
            </a:r>
          </a:p>
          <a:p>
            <a:r>
              <a:rPr lang="en-US" dirty="0" err="1" smtClean="0"/>
              <a:t>Labour</a:t>
            </a:r>
            <a:r>
              <a:rPr lang="en-US" dirty="0" smtClean="0"/>
              <a:t> Market</a:t>
            </a:r>
          </a:p>
          <a:p>
            <a:r>
              <a:rPr lang="en-US" dirty="0" smtClean="0"/>
              <a:t>Trade union environment </a:t>
            </a:r>
          </a:p>
          <a:p>
            <a:r>
              <a:rPr lang="en-US" dirty="0" smtClean="0"/>
              <a:t>Global environment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88642"/>
            <a:ext cx="8946541" cy="5359757"/>
          </a:xfrm>
        </p:spPr>
        <p:txBody>
          <a:bodyPr/>
          <a:lstStyle/>
          <a:p>
            <a:r>
              <a:rPr lang="en-US" dirty="0" smtClean="0"/>
              <a:t>HRM in the Nepalese Context</a:t>
            </a:r>
          </a:p>
          <a:p>
            <a:pPr marL="0" indent="0">
              <a:buNone/>
            </a:pPr>
            <a:r>
              <a:rPr lang="en-US" dirty="0" smtClean="0"/>
              <a:t>1.The scenario</a:t>
            </a:r>
          </a:p>
          <a:p>
            <a:pPr marL="0" indent="0">
              <a:buNone/>
            </a:pPr>
            <a:r>
              <a:rPr lang="en-US" dirty="0" smtClean="0"/>
              <a:t>2. The Dynamics of PM/HRM in Nepal</a:t>
            </a:r>
          </a:p>
          <a:p>
            <a:pPr marL="0" indent="0">
              <a:buNone/>
            </a:pPr>
            <a:r>
              <a:rPr lang="en-US" dirty="0" smtClean="0"/>
              <a:t>3. Workforce Diversity and its feature</a:t>
            </a:r>
          </a:p>
          <a:p>
            <a:pPr marL="0" indent="0">
              <a:buNone/>
            </a:pPr>
            <a:r>
              <a:rPr lang="en-US" dirty="0" smtClean="0"/>
              <a:t>4. Perception and Attitudes of Managers/Employers</a:t>
            </a:r>
          </a:p>
          <a:p>
            <a:pPr marL="0" indent="0">
              <a:buNone/>
            </a:pPr>
            <a:r>
              <a:rPr lang="en-US" dirty="0" smtClean="0"/>
              <a:t>5. Perception and attitudes of Workers/Employees</a:t>
            </a:r>
          </a:p>
          <a:p>
            <a:pPr marL="0" indent="0">
              <a:buNone/>
            </a:pPr>
            <a:r>
              <a:rPr lang="en-US" dirty="0" smtClean="0"/>
              <a:t>6. Changing work Roles and Values in the Workplaces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39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272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Human Resource Management</vt:lpstr>
      <vt:lpstr>HRM as Shared Functions</vt:lpstr>
      <vt:lpstr>PowerPoint Presentation</vt:lpstr>
      <vt:lpstr>PowerPoint Presentation</vt:lpstr>
      <vt:lpstr>External and Internal Context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Babina Bajracharya</dc:creator>
  <cp:lastModifiedBy>Jayesh Rimal</cp:lastModifiedBy>
  <cp:revision>9</cp:revision>
  <dcterms:created xsi:type="dcterms:W3CDTF">2021-09-23T11:30:01Z</dcterms:created>
  <dcterms:modified xsi:type="dcterms:W3CDTF">2021-11-21T15:22:50Z</dcterms:modified>
</cp:coreProperties>
</file>