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3"/>
  </p:sldMasterIdLst>
  <p:notesMasterIdLst>
    <p:notesMasterId r:id="rId21"/>
  </p:notesMasterIdLst>
  <p:sldIdLst>
    <p:sldId id="264" r:id="rId4"/>
    <p:sldId id="305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304" r:id="rId14"/>
    <p:sldId id="274" r:id="rId15"/>
    <p:sldId id="276" r:id="rId16"/>
    <p:sldId id="277" r:id="rId17"/>
    <p:sldId id="279" r:id="rId18"/>
    <p:sldId id="263" r:id="rId19"/>
    <p:sldId id="280" r:id="rId20"/>
  </p:sldIdLst>
  <p:sldSz cx="13817600" cy="77724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4E1235-BE2E-431F-8D24-26666F0FB16E}" v="151" dt="2021-09-25T16:39:54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8"/>
    <p:restoredTop sz="94651"/>
  </p:normalViewPr>
  <p:slideViewPr>
    <p:cSldViewPr>
      <p:cViewPr varScale="1">
        <p:scale>
          <a:sx n="100" d="100"/>
          <a:sy n="100" d="100"/>
        </p:scale>
        <p:origin x="192" y="91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maran Duwadi" userId="S::ismaran@codehimalaya.com::09c9d102-5774-407f-bac6-1e21d62ce3e6" providerId="AD" clId="Web-{454E1235-BE2E-431F-8D24-26666F0FB16E}"/>
    <pc:docChg chg="addSld delSld modSld sldOrd">
      <pc:chgData name="Ismaran Duwadi" userId="S::ismaran@codehimalaya.com::09c9d102-5774-407f-bac6-1e21d62ce3e6" providerId="AD" clId="Web-{454E1235-BE2E-431F-8D24-26666F0FB16E}" dt="2021-09-25T16:39:54.973" v="149" actId="1076"/>
      <pc:docMkLst>
        <pc:docMk/>
      </pc:docMkLst>
      <pc:sldChg chg="addSp delSp modSp mod setBg setFolMasterObjs">
        <pc:chgData name="Ismaran Duwadi" userId="S::ismaran@codehimalaya.com::09c9d102-5774-407f-bac6-1e21d62ce3e6" providerId="AD" clId="Web-{454E1235-BE2E-431F-8D24-26666F0FB16E}" dt="2021-09-25T16:38:39.846" v="133" actId="1076"/>
        <pc:sldMkLst>
          <pc:docMk/>
          <pc:sldMk cId="0" sldId="263"/>
        </pc:sldMkLst>
        <pc:spChg chg="add del">
          <ac:chgData name="Ismaran Duwadi" userId="S::ismaran@codehimalaya.com::09c9d102-5774-407f-bac6-1e21d62ce3e6" providerId="AD" clId="Web-{454E1235-BE2E-431F-8D24-26666F0FB16E}" dt="2021-09-25T16:38:16.345" v="129"/>
          <ac:spMkLst>
            <pc:docMk/>
            <pc:sldMk cId="0" sldId="263"/>
            <ac:spMk id="74" creationId="{33B1EE1F-6738-485F-A620-2602F7683DFB}"/>
          </ac:spMkLst>
        </pc:spChg>
        <pc:spChg chg="mod ord">
          <ac:chgData name="Ismaran Duwadi" userId="S::ismaran@codehimalaya.com::09c9d102-5774-407f-bac6-1e21d62ce3e6" providerId="AD" clId="Web-{454E1235-BE2E-431F-8D24-26666F0FB16E}" dt="2021-09-25T16:38:16.345" v="129"/>
          <ac:spMkLst>
            <pc:docMk/>
            <pc:sldMk cId="0" sldId="263"/>
            <ac:spMk id="19458" creationId="{CC812734-0FC5-42FA-95FD-077A281A0A77}"/>
          </ac:spMkLst>
        </pc:spChg>
        <pc:picChg chg="mod">
          <ac:chgData name="Ismaran Duwadi" userId="S::ismaran@codehimalaya.com::09c9d102-5774-407f-bac6-1e21d62ce3e6" providerId="AD" clId="Web-{454E1235-BE2E-431F-8D24-26666F0FB16E}" dt="2021-09-25T16:38:35.002" v="132" actId="1076"/>
          <ac:picMkLst>
            <pc:docMk/>
            <pc:sldMk cId="0" sldId="263"/>
            <ac:picMk id="29698" creationId="{ECFE3447-B3AA-4044-AAD6-305398B6422A}"/>
          </ac:picMkLst>
        </pc:picChg>
        <pc:picChg chg="mod">
          <ac:chgData name="Ismaran Duwadi" userId="S::ismaran@codehimalaya.com::09c9d102-5774-407f-bac6-1e21d62ce3e6" providerId="AD" clId="Web-{454E1235-BE2E-431F-8D24-26666F0FB16E}" dt="2021-09-25T16:38:39.846" v="133" actId="1076"/>
          <ac:picMkLst>
            <pc:docMk/>
            <pc:sldMk cId="0" sldId="263"/>
            <ac:picMk id="29699" creationId="{71881E74-E9A7-48D3-AD58-1EBF62AC8340}"/>
          </ac:picMkLst>
        </pc:picChg>
        <pc:picChg chg="mod">
          <ac:chgData name="Ismaran Duwadi" userId="S::ismaran@codehimalaya.com::09c9d102-5774-407f-bac6-1e21d62ce3e6" providerId="AD" clId="Web-{454E1235-BE2E-431F-8D24-26666F0FB16E}" dt="2021-09-25T16:38:27.642" v="131" actId="1076"/>
          <ac:picMkLst>
            <pc:docMk/>
            <pc:sldMk cId="0" sldId="263"/>
            <ac:picMk id="29700" creationId="{77474012-B60B-4559-8FF5-C90C341AE14B}"/>
          </ac:picMkLst>
        </pc:picChg>
        <pc:cxnChg chg="add del">
          <ac:chgData name="Ismaran Duwadi" userId="S::ismaran@codehimalaya.com::09c9d102-5774-407f-bac6-1e21d62ce3e6" providerId="AD" clId="Web-{454E1235-BE2E-431F-8D24-26666F0FB16E}" dt="2021-09-25T16:38:16.345" v="129"/>
          <ac:cxnSpMkLst>
            <pc:docMk/>
            <pc:sldMk cId="0" sldId="263"/>
            <ac:cxnSpMk id="76" creationId="{ADC544FB-7860-4381-935B-43879C94F627}"/>
          </ac:cxnSpMkLst>
        </pc:cxnChg>
      </pc:sldChg>
      <pc:sldChg chg="addSp delSp modSp mod setBg setFolMasterObjs addAnim">
        <pc:chgData name="Ismaran Duwadi" userId="S::ismaran@codehimalaya.com::09c9d102-5774-407f-bac6-1e21d62ce3e6" providerId="AD" clId="Web-{454E1235-BE2E-431F-8D24-26666F0FB16E}" dt="2021-09-25T16:39:54.973" v="149" actId="1076"/>
        <pc:sldMkLst>
          <pc:docMk/>
          <pc:sldMk cId="0" sldId="264"/>
        </pc:sldMkLst>
        <pc:spChg chg="add del mod">
          <ac:chgData name="Ismaran Duwadi" userId="S::ismaran@codehimalaya.com::09c9d102-5774-407f-bac6-1e21d62ce3e6" providerId="AD" clId="Web-{454E1235-BE2E-431F-8D24-26666F0FB16E}" dt="2021-09-25T16:31:00.615" v="6"/>
          <ac:spMkLst>
            <pc:docMk/>
            <pc:sldMk cId="0" sldId="264"/>
            <ac:spMk id="3" creationId="{C98EFBB1-7DE5-4A12-8F4D-F144B2F7EFEB}"/>
          </ac:spMkLst>
        </pc:spChg>
        <pc:spChg chg="add del">
          <ac:chgData name="Ismaran Duwadi" userId="S::ismaran@codehimalaya.com::09c9d102-5774-407f-bac6-1e21d62ce3e6" providerId="AD" clId="Web-{454E1235-BE2E-431F-8D24-26666F0FB16E}" dt="2021-09-25T16:33:47.636" v="49"/>
          <ac:spMkLst>
            <pc:docMk/>
            <pc:sldMk cId="0" sldId="264"/>
            <ac:spMk id="71" creationId="{A8384FB5-9ADC-4DDC-881B-597D56F5B15D}"/>
          </ac:spMkLst>
        </pc:spChg>
        <pc:spChg chg="add del">
          <ac:chgData name="Ismaran Duwadi" userId="S::ismaran@codehimalaya.com::09c9d102-5774-407f-bac6-1e21d62ce3e6" providerId="AD" clId="Web-{454E1235-BE2E-431F-8D24-26666F0FB16E}" dt="2021-09-25T16:33:47.636" v="49"/>
          <ac:spMkLst>
            <pc:docMk/>
            <pc:sldMk cId="0" sldId="264"/>
            <ac:spMk id="73" creationId="{91E5A9A7-95C6-4F4F-B00E-C82E07FE62EF}"/>
          </ac:spMkLst>
        </pc:spChg>
        <pc:spChg chg="add del">
          <ac:chgData name="Ismaran Duwadi" userId="S::ismaran@codehimalaya.com::09c9d102-5774-407f-bac6-1e21d62ce3e6" providerId="AD" clId="Web-{454E1235-BE2E-431F-8D24-26666F0FB16E}" dt="2021-09-25T16:33:47.636" v="49"/>
          <ac:spMkLst>
            <pc:docMk/>
            <pc:sldMk cId="0" sldId="264"/>
            <ac:spMk id="75" creationId="{D07DD2DE-F619-49DD-B5E7-03A290FF4ED1}"/>
          </ac:spMkLst>
        </pc:spChg>
        <pc:spChg chg="add del">
          <ac:chgData name="Ismaran Duwadi" userId="S::ismaran@codehimalaya.com::09c9d102-5774-407f-bac6-1e21d62ce3e6" providerId="AD" clId="Web-{454E1235-BE2E-431F-8D24-26666F0FB16E}" dt="2021-09-25T16:33:47.636" v="49"/>
          <ac:spMkLst>
            <pc:docMk/>
            <pc:sldMk cId="0" sldId="264"/>
            <ac:spMk id="77" creationId="{85149191-5F60-4A28-AAFF-039F96B0F3EC}"/>
          </ac:spMkLst>
        </pc:spChg>
        <pc:spChg chg="add del">
          <ac:chgData name="Ismaran Duwadi" userId="S::ismaran@codehimalaya.com::09c9d102-5774-407f-bac6-1e21d62ce3e6" providerId="AD" clId="Web-{454E1235-BE2E-431F-8D24-26666F0FB16E}" dt="2021-09-25T16:33:47.636" v="49"/>
          <ac:spMkLst>
            <pc:docMk/>
            <pc:sldMk cId="0" sldId="264"/>
            <ac:spMk id="79" creationId="{F8260ED5-17F7-4158-B241-D51DD4CF1B7E}"/>
          </ac:spMkLst>
        </pc:spChg>
        <pc:spChg chg="add">
          <ac:chgData name="Ismaran Duwadi" userId="S::ismaran@codehimalaya.com::09c9d102-5774-407f-bac6-1e21d62ce3e6" providerId="AD" clId="Web-{454E1235-BE2E-431F-8D24-26666F0FB16E}" dt="2021-09-25T16:33:47.636" v="49"/>
          <ac:spMkLst>
            <pc:docMk/>
            <pc:sldMk cId="0" sldId="264"/>
            <ac:spMk id="135" creationId="{9203DE33-2CD4-4CA8-9AF3-37C3B65133B0}"/>
          </ac:spMkLst>
        </pc:spChg>
        <pc:spChg chg="add">
          <ac:chgData name="Ismaran Duwadi" userId="S::ismaran@codehimalaya.com::09c9d102-5774-407f-bac6-1e21d62ce3e6" providerId="AD" clId="Web-{454E1235-BE2E-431F-8D24-26666F0FB16E}" dt="2021-09-25T16:33:47.636" v="49"/>
          <ac:spMkLst>
            <pc:docMk/>
            <pc:sldMk cId="0" sldId="264"/>
            <ac:spMk id="137" creationId="{0AF57B88-1D4C-41FA-A761-EC1DD10C35CB}"/>
          </ac:spMkLst>
        </pc:spChg>
        <pc:spChg chg="add">
          <ac:chgData name="Ismaran Duwadi" userId="S::ismaran@codehimalaya.com::09c9d102-5774-407f-bac6-1e21d62ce3e6" providerId="AD" clId="Web-{454E1235-BE2E-431F-8D24-26666F0FB16E}" dt="2021-09-25T16:33:47.636" v="49"/>
          <ac:spMkLst>
            <pc:docMk/>
            <pc:sldMk cId="0" sldId="264"/>
            <ac:spMk id="139" creationId="{D2548F45-5164-4ABB-8212-7F293FDED8D4}"/>
          </ac:spMkLst>
        </pc:spChg>
        <pc:spChg chg="add">
          <ac:chgData name="Ismaran Duwadi" userId="S::ismaran@codehimalaya.com::09c9d102-5774-407f-bac6-1e21d62ce3e6" providerId="AD" clId="Web-{454E1235-BE2E-431F-8D24-26666F0FB16E}" dt="2021-09-25T16:33:47.636" v="49"/>
          <ac:spMkLst>
            <pc:docMk/>
            <pc:sldMk cId="0" sldId="264"/>
            <ac:spMk id="141" creationId="{5E81CCFB-7BEF-4186-86FB-D09450B4D02D}"/>
          </ac:spMkLst>
        </pc:spChg>
        <pc:spChg chg="mod ord">
          <ac:chgData name="Ismaran Duwadi" userId="S::ismaran@codehimalaya.com::09c9d102-5774-407f-bac6-1e21d62ce3e6" providerId="AD" clId="Web-{454E1235-BE2E-431F-8D24-26666F0FB16E}" dt="2021-09-25T16:33:52.183" v="51" actId="20577"/>
          <ac:spMkLst>
            <pc:docMk/>
            <pc:sldMk cId="0" sldId="264"/>
            <ac:spMk id="4098" creationId="{104BE2F8-5107-4E05-ADC4-7883DEEDC565}"/>
          </ac:spMkLst>
        </pc:spChg>
        <pc:spChg chg="del">
          <ac:chgData name="Ismaran Duwadi" userId="S::ismaran@codehimalaya.com::09c9d102-5774-407f-bac6-1e21d62ce3e6" providerId="AD" clId="Web-{454E1235-BE2E-431F-8D24-26666F0FB16E}" dt="2021-09-25T16:30:56.099" v="4"/>
          <ac:spMkLst>
            <pc:docMk/>
            <pc:sldMk cId="0" sldId="264"/>
            <ac:spMk id="4099" creationId="{09B05788-10C9-4CC2-ABC4-43D1E0075FF1}"/>
          </ac:spMkLst>
        </pc:spChg>
        <pc:picChg chg="add del mod">
          <ac:chgData name="Ismaran Duwadi" userId="S::ismaran@codehimalaya.com::09c9d102-5774-407f-bac6-1e21d62ce3e6" providerId="AD" clId="Web-{454E1235-BE2E-431F-8D24-26666F0FB16E}" dt="2021-09-25T16:32:08.914" v="30"/>
          <ac:picMkLst>
            <pc:docMk/>
            <pc:sldMk cId="0" sldId="264"/>
            <ac:picMk id="4" creationId="{333F5C9B-530E-4FA9-B39D-DA831218741C}"/>
          </ac:picMkLst>
        </pc:picChg>
        <pc:picChg chg="add mod">
          <ac:chgData name="Ismaran Duwadi" userId="S::ismaran@codehimalaya.com::09c9d102-5774-407f-bac6-1e21d62ce3e6" providerId="AD" clId="Web-{454E1235-BE2E-431F-8D24-26666F0FB16E}" dt="2021-09-25T16:33:47.636" v="49"/>
          <ac:picMkLst>
            <pc:docMk/>
            <pc:sldMk cId="0" sldId="264"/>
            <ac:picMk id="5" creationId="{152E8D21-83F0-430F-96AC-046FFF4DE941}"/>
          </ac:picMkLst>
        </pc:picChg>
        <pc:picChg chg="add mod">
          <ac:chgData name="Ismaran Duwadi" userId="S::ismaran@codehimalaya.com::09c9d102-5774-407f-bac6-1e21d62ce3e6" providerId="AD" clId="Web-{454E1235-BE2E-431F-8D24-26666F0FB16E}" dt="2021-09-25T16:39:54.973" v="149" actId="1076"/>
          <ac:picMkLst>
            <pc:docMk/>
            <pc:sldMk cId="0" sldId="264"/>
            <ac:picMk id="6" creationId="{240F91DC-1856-4205-890F-5EC4E7ABD661}"/>
          </ac:picMkLst>
        </pc:picChg>
        <pc:picChg chg="del">
          <ac:chgData name="Ismaran Duwadi" userId="S::ismaran@codehimalaya.com::09c9d102-5774-407f-bac6-1e21d62ce3e6" providerId="AD" clId="Web-{454E1235-BE2E-431F-8D24-26666F0FB16E}" dt="2021-09-25T16:31:01.803" v="7"/>
          <ac:picMkLst>
            <pc:docMk/>
            <pc:sldMk cId="0" sldId="264"/>
            <ac:picMk id="13315" creationId="{312CC99A-7739-4437-8769-46A7020CF54D}"/>
          </ac:picMkLst>
        </pc:picChg>
      </pc:sldChg>
      <pc:sldChg chg="addSp delSp modSp">
        <pc:chgData name="Ismaran Duwadi" userId="S::ismaran@codehimalaya.com::09c9d102-5774-407f-bac6-1e21d62ce3e6" providerId="AD" clId="Web-{454E1235-BE2E-431F-8D24-26666F0FB16E}" dt="2021-09-25T16:35:31.560" v="95" actId="20577"/>
        <pc:sldMkLst>
          <pc:docMk/>
          <pc:sldMk cId="0" sldId="265"/>
        </pc:sldMkLst>
        <pc:spChg chg="add del mod">
          <ac:chgData name="Ismaran Duwadi" userId="S::ismaran@codehimalaya.com::09c9d102-5774-407f-bac6-1e21d62ce3e6" providerId="AD" clId="Web-{454E1235-BE2E-431F-8D24-26666F0FB16E}" dt="2021-09-25T16:34:27.574" v="55"/>
          <ac:spMkLst>
            <pc:docMk/>
            <pc:sldMk cId="0" sldId="265"/>
            <ac:spMk id="3" creationId="{D757B8A8-D2E0-41E3-BD18-C5435BF284D2}"/>
          </ac:spMkLst>
        </pc:spChg>
        <pc:spChg chg="mod">
          <ac:chgData name="Ismaran Duwadi" userId="S::ismaran@codehimalaya.com::09c9d102-5774-407f-bac6-1e21d62ce3e6" providerId="AD" clId="Web-{454E1235-BE2E-431F-8D24-26666F0FB16E}" dt="2021-09-25T16:35:14.872" v="89" actId="20577"/>
          <ac:spMkLst>
            <pc:docMk/>
            <pc:sldMk cId="0" sldId="265"/>
            <ac:spMk id="7" creationId="{AD7F03C1-60F7-46EB-A7D4-078A0C504570}"/>
          </ac:spMkLst>
        </pc:spChg>
        <pc:spChg chg="mod">
          <ac:chgData name="Ismaran Duwadi" userId="S::ismaran@codehimalaya.com::09c9d102-5774-407f-bac6-1e21d62ce3e6" providerId="AD" clId="Web-{454E1235-BE2E-431F-8D24-26666F0FB16E}" dt="2021-09-25T16:35:17.638" v="90" actId="20577"/>
          <ac:spMkLst>
            <pc:docMk/>
            <pc:sldMk cId="0" sldId="265"/>
            <ac:spMk id="10" creationId="{B2287BA7-0BAE-4402-A855-A819F784B9C6}"/>
          </ac:spMkLst>
        </pc:spChg>
        <pc:spChg chg="mod">
          <ac:chgData name="Ismaran Duwadi" userId="S::ismaran@codehimalaya.com::09c9d102-5774-407f-bac6-1e21d62ce3e6" providerId="AD" clId="Web-{454E1235-BE2E-431F-8D24-26666F0FB16E}" dt="2021-09-25T16:35:20.091" v="91" actId="20577"/>
          <ac:spMkLst>
            <pc:docMk/>
            <pc:sldMk cId="0" sldId="265"/>
            <ac:spMk id="12" creationId="{49241B81-CDF9-4A02-ACAD-4D3865010B83}"/>
          </ac:spMkLst>
        </pc:spChg>
        <pc:spChg chg="mod">
          <ac:chgData name="Ismaran Duwadi" userId="S::ismaran@codehimalaya.com::09c9d102-5774-407f-bac6-1e21d62ce3e6" providerId="AD" clId="Web-{454E1235-BE2E-431F-8D24-26666F0FB16E}" dt="2021-09-25T16:35:22.919" v="92" actId="20577"/>
          <ac:spMkLst>
            <pc:docMk/>
            <pc:sldMk cId="0" sldId="265"/>
            <ac:spMk id="14" creationId="{638F7825-8B0F-4337-84EE-4A2491F96EBE}"/>
          </ac:spMkLst>
        </pc:spChg>
        <pc:spChg chg="mod">
          <ac:chgData name="Ismaran Duwadi" userId="S::ismaran@codehimalaya.com::09c9d102-5774-407f-bac6-1e21d62ce3e6" providerId="AD" clId="Web-{454E1235-BE2E-431F-8D24-26666F0FB16E}" dt="2021-09-25T16:34:13.980" v="52" actId="20577"/>
          <ac:spMkLst>
            <pc:docMk/>
            <pc:sldMk cId="0" sldId="265"/>
            <ac:spMk id="16" creationId="{8CFD7AD5-B3CC-4D94-93A9-57FDD0C7D708}"/>
          </ac:spMkLst>
        </pc:spChg>
        <pc:spChg chg="mod">
          <ac:chgData name="Ismaran Duwadi" userId="S::ismaran@codehimalaya.com::09c9d102-5774-407f-bac6-1e21d62ce3e6" providerId="AD" clId="Web-{454E1235-BE2E-431F-8D24-26666F0FB16E}" dt="2021-09-25T16:34:59.044" v="83" actId="1076"/>
          <ac:spMkLst>
            <pc:docMk/>
            <pc:sldMk cId="0" sldId="265"/>
            <ac:spMk id="21" creationId="{3F8E4D4B-3AEA-44E4-A516-95D7E16C231F}"/>
          </ac:spMkLst>
        </pc:spChg>
        <pc:spChg chg="mod">
          <ac:chgData name="Ismaran Duwadi" userId="S::ismaran@codehimalaya.com::09c9d102-5774-407f-bac6-1e21d62ce3e6" providerId="AD" clId="Web-{454E1235-BE2E-431F-8D24-26666F0FB16E}" dt="2021-09-25T16:34:59.059" v="84" actId="1076"/>
          <ac:spMkLst>
            <pc:docMk/>
            <pc:sldMk cId="0" sldId="265"/>
            <ac:spMk id="22" creationId="{3D8EC709-74CD-4C54-9F8A-C91DE153F0D6}"/>
          </ac:spMkLst>
        </pc:spChg>
        <pc:spChg chg="mod">
          <ac:chgData name="Ismaran Duwadi" userId="S::ismaran@codehimalaya.com::09c9d102-5774-407f-bac6-1e21d62ce3e6" providerId="AD" clId="Web-{454E1235-BE2E-431F-8D24-26666F0FB16E}" dt="2021-09-25T16:34:58.872" v="76" actId="1076"/>
          <ac:spMkLst>
            <pc:docMk/>
            <pc:sldMk cId="0" sldId="265"/>
            <ac:spMk id="25" creationId="{4AC8EDCE-9874-4CC2-AFE9-AB5C87A81E1F}"/>
          </ac:spMkLst>
        </pc:spChg>
        <pc:spChg chg="add del mod">
          <ac:chgData name="Ismaran Duwadi" userId="S::ismaran@codehimalaya.com::09c9d102-5774-407f-bac6-1e21d62ce3e6" providerId="AD" clId="Web-{454E1235-BE2E-431F-8D24-26666F0FB16E}" dt="2021-09-25T16:35:31.560" v="95" actId="20577"/>
          <ac:spMkLst>
            <pc:docMk/>
            <pc:sldMk cId="0" sldId="265"/>
            <ac:spMk id="6147" creationId="{80F39844-E0DB-4E96-8301-8B3949AE72EB}"/>
          </ac:spMkLst>
        </pc:spChg>
        <pc:spChg chg="mod">
          <ac:chgData name="Ismaran Duwadi" userId="S::ismaran@codehimalaya.com::09c9d102-5774-407f-bac6-1e21d62ce3e6" providerId="AD" clId="Web-{454E1235-BE2E-431F-8D24-26666F0FB16E}" dt="2021-09-25T16:35:09.809" v="88" actId="20577"/>
          <ac:spMkLst>
            <pc:docMk/>
            <pc:sldMk cId="0" sldId="265"/>
            <ac:spMk id="6148" creationId="{BA5C958D-D042-4ADC-AB80-66C0EA080A03}"/>
          </ac:spMkLst>
        </pc:spChg>
        <pc:spChg chg="mod">
          <ac:chgData name="Ismaran Duwadi" userId="S::ismaran@codehimalaya.com::09c9d102-5774-407f-bac6-1e21d62ce3e6" providerId="AD" clId="Web-{454E1235-BE2E-431F-8D24-26666F0FB16E}" dt="2021-09-25T16:34:58.981" v="79" actId="1076"/>
          <ac:spMkLst>
            <pc:docMk/>
            <pc:sldMk cId="0" sldId="265"/>
            <ac:spMk id="6150" creationId="{1E109BB1-0EDD-4886-BA8B-7EEB3FD16846}"/>
          </ac:spMkLst>
        </pc:spChg>
        <pc:spChg chg="mod">
          <ac:chgData name="Ismaran Duwadi" userId="S::ismaran@codehimalaya.com::09c9d102-5774-407f-bac6-1e21d62ce3e6" providerId="AD" clId="Web-{454E1235-BE2E-431F-8D24-26666F0FB16E}" dt="2021-09-25T16:34:58.997" v="80" actId="1076"/>
          <ac:spMkLst>
            <pc:docMk/>
            <pc:sldMk cId="0" sldId="265"/>
            <ac:spMk id="6151" creationId="{281BBE13-7696-4364-AAF8-D2FB3C2667C1}"/>
          </ac:spMkLst>
        </pc:spChg>
        <pc:spChg chg="mod">
          <ac:chgData name="Ismaran Duwadi" userId="S::ismaran@codehimalaya.com::09c9d102-5774-407f-bac6-1e21d62ce3e6" providerId="AD" clId="Web-{454E1235-BE2E-431F-8D24-26666F0FB16E}" dt="2021-09-25T16:34:59.012" v="81" actId="1076"/>
          <ac:spMkLst>
            <pc:docMk/>
            <pc:sldMk cId="0" sldId="265"/>
            <ac:spMk id="6152" creationId="{6597BC63-583B-452A-B8E0-62E77B2D4E5D}"/>
          </ac:spMkLst>
        </pc:spChg>
        <pc:spChg chg="mod">
          <ac:chgData name="Ismaran Duwadi" userId="S::ismaran@codehimalaya.com::09c9d102-5774-407f-bac6-1e21d62ce3e6" providerId="AD" clId="Web-{454E1235-BE2E-431F-8D24-26666F0FB16E}" dt="2021-09-25T16:34:59.028" v="82" actId="1076"/>
          <ac:spMkLst>
            <pc:docMk/>
            <pc:sldMk cId="0" sldId="265"/>
            <ac:spMk id="6153" creationId="{6F237656-9875-4657-BE03-1AD6D116BD7D}"/>
          </ac:spMkLst>
        </pc:spChg>
        <pc:spChg chg="mod">
          <ac:chgData name="Ismaran Duwadi" userId="S::ismaran@codehimalaya.com::09c9d102-5774-407f-bac6-1e21d62ce3e6" providerId="AD" clId="Web-{454E1235-BE2E-431F-8D24-26666F0FB16E}" dt="2021-09-25T16:34:59.075" v="85" actId="1076"/>
          <ac:spMkLst>
            <pc:docMk/>
            <pc:sldMk cId="0" sldId="265"/>
            <ac:spMk id="6156" creationId="{525C1907-07C6-4909-AB6F-5C18DBC958C9}"/>
          </ac:spMkLst>
        </pc:spChg>
        <pc:spChg chg="mod">
          <ac:chgData name="Ismaran Duwadi" userId="S::ismaran@codehimalaya.com::09c9d102-5774-407f-bac6-1e21d62ce3e6" providerId="AD" clId="Web-{454E1235-BE2E-431F-8D24-26666F0FB16E}" dt="2021-09-25T16:34:59.090" v="86" actId="1076"/>
          <ac:spMkLst>
            <pc:docMk/>
            <pc:sldMk cId="0" sldId="265"/>
            <ac:spMk id="6157" creationId="{4A30382F-64BB-4D0C-91CC-BB0F9A2CA848}"/>
          </ac:spMkLst>
        </pc:spChg>
        <pc:grpChg chg="mod">
          <ac:chgData name="Ismaran Duwadi" userId="S::ismaran@codehimalaya.com::09c9d102-5774-407f-bac6-1e21d62ce3e6" providerId="AD" clId="Web-{454E1235-BE2E-431F-8D24-26666F0FB16E}" dt="2021-09-25T16:34:58.965" v="78" actId="1076"/>
          <ac:grpSpMkLst>
            <pc:docMk/>
            <pc:sldMk cId="0" sldId="265"/>
            <ac:grpSpMk id="14340" creationId="{4FC04260-84DD-44FB-A09D-9FADA874C350}"/>
          </ac:grpSpMkLst>
        </pc:grpChg>
      </pc:sldChg>
      <pc:sldChg chg="addSp modSp mod setBg setFolMasterObjs">
        <pc:chgData name="Ismaran Duwadi" userId="S::ismaran@codehimalaya.com::09c9d102-5774-407f-bac6-1e21d62ce3e6" providerId="AD" clId="Web-{454E1235-BE2E-431F-8D24-26666F0FB16E}" dt="2021-09-25T16:35:44.013" v="98" actId="1076"/>
        <pc:sldMkLst>
          <pc:docMk/>
          <pc:sldMk cId="0" sldId="267"/>
        </pc:sldMkLst>
        <pc:spChg chg="add">
          <ac:chgData name="Ismaran Duwadi" userId="S::ismaran@codehimalaya.com::09c9d102-5774-407f-bac6-1e21d62ce3e6" providerId="AD" clId="Web-{454E1235-BE2E-431F-8D24-26666F0FB16E}" dt="2021-09-25T16:35:36.388" v="96"/>
          <ac:spMkLst>
            <pc:docMk/>
            <pc:sldMk cId="0" sldId="267"/>
            <ac:spMk id="136" creationId="{81AEB8A9-B768-4E30-BA55-D919E6687343}"/>
          </ac:spMkLst>
        </pc:spChg>
        <pc:spChg chg="mod">
          <ac:chgData name="Ismaran Duwadi" userId="S::ismaran@codehimalaya.com::09c9d102-5774-407f-bac6-1e21d62ce3e6" providerId="AD" clId="Web-{454E1235-BE2E-431F-8D24-26666F0FB16E}" dt="2021-09-25T16:35:36.388" v="96"/>
          <ac:spMkLst>
            <pc:docMk/>
            <pc:sldMk cId="0" sldId="267"/>
            <ac:spMk id="7170" creationId="{177EE363-27A6-4546-B09A-A335E58946FB}"/>
          </ac:spMkLst>
        </pc:spChg>
        <pc:spChg chg="mod">
          <ac:chgData name="Ismaran Duwadi" userId="S::ismaran@codehimalaya.com::09c9d102-5774-407f-bac6-1e21d62ce3e6" providerId="AD" clId="Web-{454E1235-BE2E-431F-8D24-26666F0FB16E}" dt="2021-09-25T16:35:36.388" v="96"/>
          <ac:spMkLst>
            <pc:docMk/>
            <pc:sldMk cId="0" sldId="267"/>
            <ac:spMk id="7171" creationId="{4E354C2A-63FC-425F-A771-A77EA30196F2}"/>
          </ac:spMkLst>
        </pc:spChg>
        <pc:picChg chg="mod">
          <ac:chgData name="Ismaran Duwadi" userId="S::ismaran@codehimalaya.com::09c9d102-5774-407f-bac6-1e21d62ce3e6" providerId="AD" clId="Web-{454E1235-BE2E-431F-8D24-26666F0FB16E}" dt="2021-09-25T16:35:44.013" v="98" actId="1076"/>
          <ac:picMkLst>
            <pc:docMk/>
            <pc:sldMk cId="0" sldId="267"/>
            <ac:picMk id="15363" creationId="{D5DD8A85-60EE-48BB-99DE-6AD899889C42}"/>
          </ac:picMkLst>
        </pc:picChg>
      </pc:sldChg>
      <pc:sldChg chg="addSp modSp mod setBg setFolMasterObjs">
        <pc:chgData name="Ismaran Duwadi" userId="S::ismaran@codehimalaya.com::09c9d102-5774-407f-bac6-1e21d62ce3e6" providerId="AD" clId="Web-{454E1235-BE2E-431F-8D24-26666F0FB16E}" dt="2021-09-25T16:35:49.170" v="99"/>
        <pc:sldMkLst>
          <pc:docMk/>
          <pc:sldMk cId="0" sldId="268"/>
        </pc:sldMkLst>
        <pc:spChg chg="add">
          <ac:chgData name="Ismaran Duwadi" userId="S::ismaran@codehimalaya.com::09c9d102-5774-407f-bac6-1e21d62ce3e6" providerId="AD" clId="Web-{454E1235-BE2E-431F-8D24-26666F0FB16E}" dt="2021-09-25T16:35:49.170" v="99"/>
          <ac:spMkLst>
            <pc:docMk/>
            <pc:sldMk cId="0" sldId="268"/>
            <ac:spMk id="136" creationId="{12609869-9E80-471B-A487-A53288E0E791}"/>
          </ac:spMkLst>
        </pc:spChg>
        <pc:spChg chg="add">
          <ac:chgData name="Ismaran Duwadi" userId="S::ismaran@codehimalaya.com::09c9d102-5774-407f-bac6-1e21d62ce3e6" providerId="AD" clId="Web-{454E1235-BE2E-431F-8D24-26666F0FB16E}" dt="2021-09-25T16:35:49.170" v="99"/>
          <ac:spMkLst>
            <pc:docMk/>
            <pc:sldMk cId="0" sldId="268"/>
            <ac:spMk id="138" creationId="{7004738A-9D34-43E8-97D2-CA0EED4F8BE0}"/>
          </ac:spMkLst>
        </pc:spChg>
        <pc:spChg chg="add">
          <ac:chgData name="Ismaran Duwadi" userId="S::ismaran@codehimalaya.com::09c9d102-5774-407f-bac6-1e21d62ce3e6" providerId="AD" clId="Web-{454E1235-BE2E-431F-8D24-26666F0FB16E}" dt="2021-09-25T16:35:49.170" v="99"/>
          <ac:spMkLst>
            <pc:docMk/>
            <pc:sldMk cId="0" sldId="268"/>
            <ac:spMk id="140" creationId="{B8B8D07F-F13E-443E-BA68-2D26672D76B9}"/>
          </ac:spMkLst>
        </pc:spChg>
        <pc:spChg chg="add">
          <ac:chgData name="Ismaran Duwadi" userId="S::ismaran@codehimalaya.com::09c9d102-5774-407f-bac6-1e21d62ce3e6" providerId="AD" clId="Web-{454E1235-BE2E-431F-8D24-26666F0FB16E}" dt="2021-09-25T16:35:49.170" v="99"/>
          <ac:spMkLst>
            <pc:docMk/>
            <pc:sldMk cId="0" sldId="268"/>
            <ac:spMk id="142" creationId="{2813A4FA-24A5-41ED-A534-3807D1B2F344}"/>
          </ac:spMkLst>
        </pc:spChg>
        <pc:spChg chg="add">
          <ac:chgData name="Ismaran Duwadi" userId="S::ismaran@codehimalaya.com::09c9d102-5774-407f-bac6-1e21d62ce3e6" providerId="AD" clId="Web-{454E1235-BE2E-431F-8D24-26666F0FB16E}" dt="2021-09-25T16:35:49.170" v="99"/>
          <ac:spMkLst>
            <pc:docMk/>
            <pc:sldMk cId="0" sldId="268"/>
            <ac:spMk id="144" creationId="{C3944F27-CA70-4E84-A51A-E6BF89558979}"/>
          </ac:spMkLst>
        </pc:spChg>
        <pc:spChg chg="mod">
          <ac:chgData name="Ismaran Duwadi" userId="S::ismaran@codehimalaya.com::09c9d102-5774-407f-bac6-1e21d62ce3e6" providerId="AD" clId="Web-{454E1235-BE2E-431F-8D24-26666F0FB16E}" dt="2021-09-25T16:35:49.170" v="99"/>
          <ac:spMkLst>
            <pc:docMk/>
            <pc:sldMk cId="0" sldId="268"/>
            <ac:spMk id="8194" creationId="{4DD871DC-08F8-44DA-B183-88EB4DE10829}"/>
          </ac:spMkLst>
        </pc:spChg>
        <pc:spChg chg="mod">
          <ac:chgData name="Ismaran Duwadi" userId="S::ismaran@codehimalaya.com::09c9d102-5774-407f-bac6-1e21d62ce3e6" providerId="AD" clId="Web-{454E1235-BE2E-431F-8D24-26666F0FB16E}" dt="2021-09-25T16:35:49.170" v="99"/>
          <ac:spMkLst>
            <pc:docMk/>
            <pc:sldMk cId="0" sldId="268"/>
            <ac:spMk id="8195" creationId="{B948B459-69D6-4CEA-95D5-283BBB292147}"/>
          </ac:spMkLst>
        </pc:spChg>
        <pc:picChg chg="mod">
          <ac:chgData name="Ismaran Duwadi" userId="S::ismaran@codehimalaya.com::09c9d102-5774-407f-bac6-1e21d62ce3e6" providerId="AD" clId="Web-{454E1235-BE2E-431F-8D24-26666F0FB16E}" dt="2021-09-25T16:35:49.170" v="99"/>
          <ac:picMkLst>
            <pc:docMk/>
            <pc:sldMk cId="0" sldId="268"/>
            <ac:picMk id="16387" creationId="{CABE6C0E-F74C-4F16-9526-BCCED4C47E2F}"/>
          </ac:picMkLst>
        </pc:picChg>
      </pc:sldChg>
      <pc:sldChg chg="addSp modSp mod setBg setFolMasterObjs">
        <pc:chgData name="Ismaran Duwadi" userId="S::ismaran@codehimalaya.com::09c9d102-5774-407f-bac6-1e21d62ce3e6" providerId="AD" clId="Web-{454E1235-BE2E-431F-8D24-26666F0FB16E}" dt="2021-09-25T16:35:53.889" v="100"/>
        <pc:sldMkLst>
          <pc:docMk/>
          <pc:sldMk cId="0" sldId="269"/>
        </pc:sldMkLst>
        <pc:spChg chg="add">
          <ac:chgData name="Ismaran Duwadi" userId="S::ismaran@codehimalaya.com::09c9d102-5774-407f-bac6-1e21d62ce3e6" providerId="AD" clId="Web-{454E1235-BE2E-431F-8D24-26666F0FB16E}" dt="2021-09-25T16:35:53.889" v="100"/>
          <ac:spMkLst>
            <pc:docMk/>
            <pc:sldMk cId="0" sldId="269"/>
            <ac:spMk id="136" creationId="{12609869-9E80-471B-A487-A53288E0E791}"/>
          </ac:spMkLst>
        </pc:spChg>
        <pc:spChg chg="add">
          <ac:chgData name="Ismaran Duwadi" userId="S::ismaran@codehimalaya.com::09c9d102-5774-407f-bac6-1e21d62ce3e6" providerId="AD" clId="Web-{454E1235-BE2E-431F-8D24-26666F0FB16E}" dt="2021-09-25T16:35:53.889" v="100"/>
          <ac:spMkLst>
            <pc:docMk/>
            <pc:sldMk cId="0" sldId="269"/>
            <ac:spMk id="138" creationId="{7004738A-9D34-43E8-97D2-CA0EED4F8BE0}"/>
          </ac:spMkLst>
        </pc:spChg>
        <pc:spChg chg="add">
          <ac:chgData name="Ismaran Duwadi" userId="S::ismaran@codehimalaya.com::09c9d102-5774-407f-bac6-1e21d62ce3e6" providerId="AD" clId="Web-{454E1235-BE2E-431F-8D24-26666F0FB16E}" dt="2021-09-25T16:35:53.889" v="100"/>
          <ac:spMkLst>
            <pc:docMk/>
            <pc:sldMk cId="0" sldId="269"/>
            <ac:spMk id="140" creationId="{B8B8D07F-F13E-443E-BA68-2D26672D76B9}"/>
          </ac:spMkLst>
        </pc:spChg>
        <pc:spChg chg="add">
          <ac:chgData name="Ismaran Duwadi" userId="S::ismaran@codehimalaya.com::09c9d102-5774-407f-bac6-1e21d62ce3e6" providerId="AD" clId="Web-{454E1235-BE2E-431F-8D24-26666F0FB16E}" dt="2021-09-25T16:35:53.889" v="100"/>
          <ac:spMkLst>
            <pc:docMk/>
            <pc:sldMk cId="0" sldId="269"/>
            <ac:spMk id="142" creationId="{2813A4FA-24A5-41ED-A534-3807D1B2F344}"/>
          </ac:spMkLst>
        </pc:spChg>
        <pc:spChg chg="add">
          <ac:chgData name="Ismaran Duwadi" userId="S::ismaran@codehimalaya.com::09c9d102-5774-407f-bac6-1e21d62ce3e6" providerId="AD" clId="Web-{454E1235-BE2E-431F-8D24-26666F0FB16E}" dt="2021-09-25T16:35:53.889" v="100"/>
          <ac:spMkLst>
            <pc:docMk/>
            <pc:sldMk cId="0" sldId="269"/>
            <ac:spMk id="144" creationId="{C3944F27-CA70-4E84-A51A-E6BF89558979}"/>
          </ac:spMkLst>
        </pc:spChg>
        <pc:spChg chg="mod">
          <ac:chgData name="Ismaran Duwadi" userId="S::ismaran@codehimalaya.com::09c9d102-5774-407f-bac6-1e21d62ce3e6" providerId="AD" clId="Web-{454E1235-BE2E-431F-8D24-26666F0FB16E}" dt="2021-09-25T16:35:53.889" v="100"/>
          <ac:spMkLst>
            <pc:docMk/>
            <pc:sldMk cId="0" sldId="269"/>
            <ac:spMk id="9218" creationId="{62596569-422A-4B37-8219-993BC19491F7}"/>
          </ac:spMkLst>
        </pc:spChg>
        <pc:spChg chg="mod">
          <ac:chgData name="Ismaran Duwadi" userId="S::ismaran@codehimalaya.com::09c9d102-5774-407f-bac6-1e21d62ce3e6" providerId="AD" clId="Web-{454E1235-BE2E-431F-8D24-26666F0FB16E}" dt="2021-09-25T16:35:53.889" v="100"/>
          <ac:spMkLst>
            <pc:docMk/>
            <pc:sldMk cId="0" sldId="269"/>
            <ac:spMk id="9219" creationId="{1E4F49F5-08E9-4BFE-B927-D822476D436D}"/>
          </ac:spMkLst>
        </pc:spChg>
        <pc:picChg chg="mod">
          <ac:chgData name="Ismaran Duwadi" userId="S::ismaran@codehimalaya.com::09c9d102-5774-407f-bac6-1e21d62ce3e6" providerId="AD" clId="Web-{454E1235-BE2E-431F-8D24-26666F0FB16E}" dt="2021-09-25T16:35:53.889" v="100"/>
          <ac:picMkLst>
            <pc:docMk/>
            <pc:sldMk cId="0" sldId="269"/>
            <ac:picMk id="17411" creationId="{812C3DD9-14E0-4B6D-9BBC-7C7D305391A5}"/>
          </ac:picMkLst>
        </pc:picChg>
      </pc:sldChg>
      <pc:sldChg chg="addSp modSp mod setBg setFolMasterObjs">
        <pc:chgData name="Ismaran Duwadi" userId="S::ismaran@codehimalaya.com::09c9d102-5774-407f-bac6-1e21d62ce3e6" providerId="AD" clId="Web-{454E1235-BE2E-431F-8D24-26666F0FB16E}" dt="2021-09-25T16:35:58.076" v="101"/>
        <pc:sldMkLst>
          <pc:docMk/>
          <pc:sldMk cId="0" sldId="270"/>
        </pc:sldMkLst>
        <pc:spChg chg="add">
          <ac:chgData name="Ismaran Duwadi" userId="S::ismaran@codehimalaya.com::09c9d102-5774-407f-bac6-1e21d62ce3e6" providerId="AD" clId="Web-{454E1235-BE2E-431F-8D24-26666F0FB16E}" dt="2021-09-25T16:35:58.076" v="101"/>
          <ac:spMkLst>
            <pc:docMk/>
            <pc:sldMk cId="0" sldId="270"/>
            <ac:spMk id="74" creationId="{12609869-9E80-471B-A487-A53288E0E791}"/>
          </ac:spMkLst>
        </pc:spChg>
        <pc:spChg chg="add">
          <ac:chgData name="Ismaran Duwadi" userId="S::ismaran@codehimalaya.com::09c9d102-5774-407f-bac6-1e21d62ce3e6" providerId="AD" clId="Web-{454E1235-BE2E-431F-8D24-26666F0FB16E}" dt="2021-09-25T16:35:58.076" v="101"/>
          <ac:spMkLst>
            <pc:docMk/>
            <pc:sldMk cId="0" sldId="270"/>
            <ac:spMk id="76" creationId="{7004738A-9D34-43E8-97D2-CA0EED4F8BE0}"/>
          </ac:spMkLst>
        </pc:spChg>
        <pc:spChg chg="add">
          <ac:chgData name="Ismaran Duwadi" userId="S::ismaran@codehimalaya.com::09c9d102-5774-407f-bac6-1e21d62ce3e6" providerId="AD" clId="Web-{454E1235-BE2E-431F-8D24-26666F0FB16E}" dt="2021-09-25T16:35:58.076" v="101"/>
          <ac:spMkLst>
            <pc:docMk/>
            <pc:sldMk cId="0" sldId="270"/>
            <ac:spMk id="78" creationId="{B8B8D07F-F13E-443E-BA68-2D26672D76B9}"/>
          </ac:spMkLst>
        </pc:spChg>
        <pc:spChg chg="add">
          <ac:chgData name="Ismaran Duwadi" userId="S::ismaran@codehimalaya.com::09c9d102-5774-407f-bac6-1e21d62ce3e6" providerId="AD" clId="Web-{454E1235-BE2E-431F-8D24-26666F0FB16E}" dt="2021-09-25T16:35:58.076" v="101"/>
          <ac:spMkLst>
            <pc:docMk/>
            <pc:sldMk cId="0" sldId="270"/>
            <ac:spMk id="80" creationId="{2813A4FA-24A5-41ED-A534-3807D1B2F344}"/>
          </ac:spMkLst>
        </pc:spChg>
        <pc:spChg chg="add">
          <ac:chgData name="Ismaran Duwadi" userId="S::ismaran@codehimalaya.com::09c9d102-5774-407f-bac6-1e21d62ce3e6" providerId="AD" clId="Web-{454E1235-BE2E-431F-8D24-26666F0FB16E}" dt="2021-09-25T16:35:58.076" v="101"/>
          <ac:spMkLst>
            <pc:docMk/>
            <pc:sldMk cId="0" sldId="270"/>
            <ac:spMk id="82" creationId="{C3944F27-CA70-4E84-A51A-E6BF89558979}"/>
          </ac:spMkLst>
        </pc:spChg>
        <pc:spChg chg="mod">
          <ac:chgData name="Ismaran Duwadi" userId="S::ismaran@codehimalaya.com::09c9d102-5774-407f-bac6-1e21d62ce3e6" providerId="AD" clId="Web-{454E1235-BE2E-431F-8D24-26666F0FB16E}" dt="2021-09-25T16:35:58.076" v="101"/>
          <ac:spMkLst>
            <pc:docMk/>
            <pc:sldMk cId="0" sldId="270"/>
            <ac:spMk id="10242" creationId="{3F4C4060-79D8-4848-A8A8-7B6211607768}"/>
          </ac:spMkLst>
        </pc:spChg>
        <pc:spChg chg="mod">
          <ac:chgData name="Ismaran Duwadi" userId="S::ismaran@codehimalaya.com::09c9d102-5774-407f-bac6-1e21d62ce3e6" providerId="AD" clId="Web-{454E1235-BE2E-431F-8D24-26666F0FB16E}" dt="2021-09-25T16:35:58.076" v="101"/>
          <ac:spMkLst>
            <pc:docMk/>
            <pc:sldMk cId="0" sldId="270"/>
            <ac:spMk id="10243" creationId="{79ACD5CD-4537-4019-849D-BF386755B4A3}"/>
          </ac:spMkLst>
        </pc:spChg>
        <pc:picChg chg="mod">
          <ac:chgData name="Ismaran Duwadi" userId="S::ismaran@codehimalaya.com::09c9d102-5774-407f-bac6-1e21d62ce3e6" providerId="AD" clId="Web-{454E1235-BE2E-431F-8D24-26666F0FB16E}" dt="2021-09-25T16:35:58.076" v="101"/>
          <ac:picMkLst>
            <pc:docMk/>
            <pc:sldMk cId="0" sldId="270"/>
            <ac:picMk id="18435" creationId="{FC0018F0-BAF9-4674-B1BD-544CDEA0ABF2}"/>
          </ac:picMkLst>
        </pc:picChg>
      </pc:sldChg>
      <pc:sldChg chg="addSp delSp modSp mod setBg setFolMasterObjs setClrOvrMap">
        <pc:chgData name="Ismaran Duwadi" userId="S::ismaran@codehimalaya.com::09c9d102-5774-407f-bac6-1e21d62ce3e6" providerId="AD" clId="Web-{454E1235-BE2E-431F-8D24-26666F0FB16E}" dt="2021-09-25T16:36:20.077" v="106"/>
        <pc:sldMkLst>
          <pc:docMk/>
          <pc:sldMk cId="0" sldId="271"/>
        </pc:sldMkLst>
        <pc:spChg chg="add del">
          <ac:chgData name="Ismaran Duwadi" userId="S::ismaran@codehimalaya.com::09c9d102-5774-407f-bac6-1e21d62ce3e6" providerId="AD" clId="Web-{454E1235-BE2E-431F-8D24-26666F0FB16E}" dt="2021-09-25T16:36:20.046" v="105"/>
          <ac:spMkLst>
            <pc:docMk/>
            <pc:sldMk cId="0" sldId="271"/>
            <ac:spMk id="73" creationId="{CB49665F-0298-4449-8D2D-209989CB9EE3}"/>
          </ac:spMkLst>
        </pc:spChg>
        <pc:spChg chg="add del">
          <ac:chgData name="Ismaran Duwadi" userId="S::ismaran@codehimalaya.com::09c9d102-5774-407f-bac6-1e21d62ce3e6" providerId="AD" clId="Web-{454E1235-BE2E-431F-8D24-26666F0FB16E}" dt="2021-09-25T16:36:12.889" v="103"/>
          <ac:spMkLst>
            <pc:docMk/>
            <pc:sldMk cId="0" sldId="271"/>
            <ac:spMk id="74" creationId="{C5E6CFF1-2F42-4E10-9A97-F116F46F53FE}"/>
          </ac:spMkLst>
        </pc:spChg>
        <pc:spChg chg="add del">
          <ac:chgData name="Ismaran Duwadi" userId="S::ismaran@codehimalaya.com::09c9d102-5774-407f-bac6-1e21d62ce3e6" providerId="AD" clId="Web-{454E1235-BE2E-431F-8D24-26666F0FB16E}" dt="2021-09-25T16:36:20.046" v="105"/>
          <ac:spMkLst>
            <pc:docMk/>
            <pc:sldMk cId="0" sldId="271"/>
            <ac:spMk id="75" creationId="{A71EEC14-174A-46FA-B046-474750457130}"/>
          </ac:spMkLst>
        </pc:spChg>
        <pc:spChg chg="mod">
          <ac:chgData name="Ismaran Duwadi" userId="S::ismaran@codehimalaya.com::09c9d102-5774-407f-bac6-1e21d62ce3e6" providerId="AD" clId="Web-{454E1235-BE2E-431F-8D24-26666F0FB16E}" dt="2021-09-25T16:36:20.046" v="105"/>
          <ac:spMkLst>
            <pc:docMk/>
            <pc:sldMk cId="0" sldId="271"/>
            <ac:spMk id="11266" creationId="{30B6B402-2488-4E9F-927C-83A6A6708063}"/>
          </ac:spMkLst>
        </pc:spChg>
        <pc:spChg chg="add del">
          <ac:chgData name="Ismaran Duwadi" userId="S::ismaran@codehimalaya.com::09c9d102-5774-407f-bac6-1e21d62ce3e6" providerId="AD" clId="Web-{454E1235-BE2E-431F-8D24-26666F0FB16E}" dt="2021-09-25T16:36:20.077" v="106"/>
          <ac:spMkLst>
            <pc:docMk/>
            <pc:sldMk cId="0" sldId="271"/>
            <ac:spMk id="11267" creationId="{7741962B-2F7E-4F3A-9F2D-106AFA550A19}"/>
          </ac:spMkLst>
        </pc:spChg>
        <pc:grpChg chg="add del">
          <ac:chgData name="Ismaran Duwadi" userId="S::ismaran@codehimalaya.com::09c9d102-5774-407f-bac6-1e21d62ce3e6" providerId="AD" clId="Web-{454E1235-BE2E-431F-8D24-26666F0FB16E}" dt="2021-09-25T16:36:20.046" v="105"/>
          <ac:grpSpMkLst>
            <pc:docMk/>
            <pc:sldMk cId="0" sldId="271"/>
            <ac:grpSpMk id="77" creationId="{EEB6CB95-E653-4C6C-AE51-62FD848E8D5B}"/>
          </ac:grpSpMkLst>
        </pc:grpChg>
        <pc:grpChg chg="add del">
          <ac:chgData name="Ismaran Duwadi" userId="S::ismaran@codehimalaya.com::09c9d102-5774-407f-bac6-1e21d62ce3e6" providerId="AD" clId="Web-{454E1235-BE2E-431F-8D24-26666F0FB16E}" dt="2021-09-25T16:36:20.046" v="105"/>
          <ac:grpSpMkLst>
            <pc:docMk/>
            <pc:sldMk cId="0" sldId="271"/>
            <ac:grpSpMk id="81" creationId="{43F5E015-E085-4624-B431-B42414448684}"/>
          </ac:grpSpMkLst>
        </pc:grpChg>
        <pc:graphicFrameChg chg="add del">
          <ac:chgData name="Ismaran Duwadi" userId="S::ismaran@codehimalaya.com::09c9d102-5774-407f-bac6-1e21d62ce3e6" providerId="AD" clId="Web-{454E1235-BE2E-431F-8D24-26666F0FB16E}" dt="2021-09-25T16:36:12.889" v="103"/>
          <ac:graphicFrameMkLst>
            <pc:docMk/>
            <pc:sldMk cId="0" sldId="271"/>
            <ac:graphicFrameMk id="11269" creationId="{5B80D3C1-0BAD-45BB-BFA8-29FDCA0EC049}"/>
          </ac:graphicFrameMkLst>
        </pc:graphicFrameChg>
        <pc:graphicFrameChg chg="add del">
          <ac:chgData name="Ismaran Duwadi" userId="S::ismaran@codehimalaya.com::09c9d102-5774-407f-bac6-1e21d62ce3e6" providerId="AD" clId="Web-{454E1235-BE2E-431F-8D24-26666F0FB16E}" dt="2021-09-25T16:36:20.046" v="105"/>
          <ac:graphicFrameMkLst>
            <pc:docMk/>
            <pc:sldMk cId="0" sldId="271"/>
            <ac:graphicFrameMk id="11271" creationId="{87C2CBE9-61F7-4CB6-909D-36723AEBDEA3}"/>
          </ac:graphicFrameMkLst>
        </pc:graphicFrameChg>
        <pc:graphicFrameChg chg="add">
          <ac:chgData name="Ismaran Duwadi" userId="S::ismaran@codehimalaya.com::09c9d102-5774-407f-bac6-1e21d62ce3e6" providerId="AD" clId="Web-{454E1235-BE2E-431F-8D24-26666F0FB16E}" dt="2021-09-25T16:36:20.077" v="106"/>
          <ac:graphicFrameMkLst>
            <pc:docMk/>
            <pc:sldMk cId="0" sldId="271"/>
            <ac:graphicFrameMk id="11272" creationId="{2F2DBB8C-097F-4A4B-A312-9330EF10BBC5}"/>
          </ac:graphicFrameMkLst>
        </pc:graphicFrameChg>
        <pc:picChg chg="add del">
          <ac:chgData name="Ismaran Duwadi" userId="S::ismaran@codehimalaya.com::09c9d102-5774-407f-bac6-1e21d62ce3e6" providerId="AD" clId="Web-{454E1235-BE2E-431F-8D24-26666F0FB16E}" dt="2021-09-25T16:36:12.889" v="103"/>
          <ac:picMkLst>
            <pc:docMk/>
            <pc:sldMk cId="0" sldId="271"/>
            <ac:picMk id="11270" creationId="{47311E41-EFD2-40D0-992A-0D7E364BD96E}"/>
          </ac:picMkLst>
        </pc:picChg>
        <pc:cxnChg chg="add del">
          <ac:chgData name="Ismaran Duwadi" userId="S::ismaran@codehimalaya.com::09c9d102-5774-407f-bac6-1e21d62ce3e6" providerId="AD" clId="Web-{454E1235-BE2E-431F-8D24-26666F0FB16E}" dt="2021-09-25T16:36:12.889" v="103"/>
          <ac:cxnSpMkLst>
            <pc:docMk/>
            <pc:sldMk cId="0" sldId="271"/>
            <ac:cxnSpMk id="76" creationId="{67182200-4859-4C8D-BCBB-55B245C28BA3}"/>
          </ac:cxnSpMkLst>
        </pc:cxnChg>
      </pc:sldChg>
      <pc:sldChg chg="addSp modSp mod setBg setFolMasterObjs">
        <pc:chgData name="Ismaran Duwadi" userId="S::ismaran@codehimalaya.com::09c9d102-5774-407f-bac6-1e21d62ce3e6" providerId="AD" clId="Web-{454E1235-BE2E-431F-8D24-26666F0FB16E}" dt="2021-09-25T16:36:27.655" v="107"/>
        <pc:sldMkLst>
          <pc:docMk/>
          <pc:sldMk cId="0" sldId="272"/>
        </pc:sldMkLst>
        <pc:spChg chg="add">
          <ac:chgData name="Ismaran Duwadi" userId="S::ismaran@codehimalaya.com::09c9d102-5774-407f-bac6-1e21d62ce3e6" providerId="AD" clId="Web-{454E1235-BE2E-431F-8D24-26666F0FB16E}" dt="2021-09-25T16:36:27.655" v="107"/>
          <ac:spMkLst>
            <pc:docMk/>
            <pc:sldMk cId="0" sldId="272"/>
            <ac:spMk id="136" creationId="{12609869-9E80-471B-A487-A53288E0E791}"/>
          </ac:spMkLst>
        </pc:spChg>
        <pc:spChg chg="add">
          <ac:chgData name="Ismaran Duwadi" userId="S::ismaran@codehimalaya.com::09c9d102-5774-407f-bac6-1e21d62ce3e6" providerId="AD" clId="Web-{454E1235-BE2E-431F-8D24-26666F0FB16E}" dt="2021-09-25T16:36:27.655" v="107"/>
          <ac:spMkLst>
            <pc:docMk/>
            <pc:sldMk cId="0" sldId="272"/>
            <ac:spMk id="138" creationId="{7004738A-9D34-43E8-97D2-CA0EED4F8BE0}"/>
          </ac:spMkLst>
        </pc:spChg>
        <pc:spChg chg="add">
          <ac:chgData name="Ismaran Duwadi" userId="S::ismaran@codehimalaya.com::09c9d102-5774-407f-bac6-1e21d62ce3e6" providerId="AD" clId="Web-{454E1235-BE2E-431F-8D24-26666F0FB16E}" dt="2021-09-25T16:36:27.655" v="107"/>
          <ac:spMkLst>
            <pc:docMk/>
            <pc:sldMk cId="0" sldId="272"/>
            <ac:spMk id="140" creationId="{B8B8D07F-F13E-443E-BA68-2D26672D76B9}"/>
          </ac:spMkLst>
        </pc:spChg>
        <pc:spChg chg="add">
          <ac:chgData name="Ismaran Duwadi" userId="S::ismaran@codehimalaya.com::09c9d102-5774-407f-bac6-1e21d62ce3e6" providerId="AD" clId="Web-{454E1235-BE2E-431F-8D24-26666F0FB16E}" dt="2021-09-25T16:36:27.655" v="107"/>
          <ac:spMkLst>
            <pc:docMk/>
            <pc:sldMk cId="0" sldId="272"/>
            <ac:spMk id="142" creationId="{2813A4FA-24A5-41ED-A534-3807D1B2F344}"/>
          </ac:spMkLst>
        </pc:spChg>
        <pc:spChg chg="add">
          <ac:chgData name="Ismaran Duwadi" userId="S::ismaran@codehimalaya.com::09c9d102-5774-407f-bac6-1e21d62ce3e6" providerId="AD" clId="Web-{454E1235-BE2E-431F-8D24-26666F0FB16E}" dt="2021-09-25T16:36:27.655" v="107"/>
          <ac:spMkLst>
            <pc:docMk/>
            <pc:sldMk cId="0" sldId="272"/>
            <ac:spMk id="144" creationId="{C3944F27-CA70-4E84-A51A-E6BF89558979}"/>
          </ac:spMkLst>
        </pc:spChg>
        <pc:spChg chg="mod">
          <ac:chgData name="Ismaran Duwadi" userId="S::ismaran@codehimalaya.com::09c9d102-5774-407f-bac6-1e21d62ce3e6" providerId="AD" clId="Web-{454E1235-BE2E-431F-8D24-26666F0FB16E}" dt="2021-09-25T16:36:27.655" v="107"/>
          <ac:spMkLst>
            <pc:docMk/>
            <pc:sldMk cId="0" sldId="272"/>
            <ac:spMk id="12290" creationId="{E6F0C336-49B0-4F6E-9B12-C2431EB5669E}"/>
          </ac:spMkLst>
        </pc:spChg>
        <pc:spChg chg="mod">
          <ac:chgData name="Ismaran Duwadi" userId="S::ismaran@codehimalaya.com::09c9d102-5774-407f-bac6-1e21d62ce3e6" providerId="AD" clId="Web-{454E1235-BE2E-431F-8D24-26666F0FB16E}" dt="2021-09-25T16:36:27.655" v="107"/>
          <ac:spMkLst>
            <pc:docMk/>
            <pc:sldMk cId="0" sldId="272"/>
            <ac:spMk id="12291" creationId="{09A4E7CF-B0E6-45CB-8946-E98FEB5D5133}"/>
          </ac:spMkLst>
        </pc:spChg>
        <pc:picChg chg="mod">
          <ac:chgData name="Ismaran Duwadi" userId="S::ismaran@codehimalaya.com::09c9d102-5774-407f-bac6-1e21d62ce3e6" providerId="AD" clId="Web-{454E1235-BE2E-431F-8D24-26666F0FB16E}" dt="2021-09-25T16:36:27.655" v="107"/>
          <ac:picMkLst>
            <pc:docMk/>
            <pc:sldMk cId="0" sldId="272"/>
            <ac:picMk id="20483" creationId="{4309C022-B314-443F-BFB0-2AB1DBD3518E}"/>
          </ac:picMkLst>
        </pc:picChg>
      </pc:sldChg>
      <pc:sldChg chg="addSp modSp mod setBg setFolMasterObjs">
        <pc:chgData name="Ismaran Duwadi" userId="S::ismaran@codehimalaya.com::09c9d102-5774-407f-bac6-1e21d62ce3e6" providerId="AD" clId="Web-{454E1235-BE2E-431F-8D24-26666F0FB16E}" dt="2021-09-25T16:36:32.374" v="108"/>
        <pc:sldMkLst>
          <pc:docMk/>
          <pc:sldMk cId="0" sldId="273"/>
        </pc:sldMkLst>
        <pc:spChg chg="add">
          <ac:chgData name="Ismaran Duwadi" userId="S::ismaran@codehimalaya.com::09c9d102-5774-407f-bac6-1e21d62ce3e6" providerId="AD" clId="Web-{454E1235-BE2E-431F-8D24-26666F0FB16E}" dt="2021-09-25T16:36:32.374" v="108"/>
          <ac:spMkLst>
            <pc:docMk/>
            <pc:sldMk cId="0" sldId="273"/>
            <ac:spMk id="74" creationId="{12609869-9E80-471B-A487-A53288E0E791}"/>
          </ac:spMkLst>
        </pc:spChg>
        <pc:spChg chg="add">
          <ac:chgData name="Ismaran Duwadi" userId="S::ismaran@codehimalaya.com::09c9d102-5774-407f-bac6-1e21d62ce3e6" providerId="AD" clId="Web-{454E1235-BE2E-431F-8D24-26666F0FB16E}" dt="2021-09-25T16:36:32.374" v="108"/>
          <ac:spMkLst>
            <pc:docMk/>
            <pc:sldMk cId="0" sldId="273"/>
            <ac:spMk id="76" creationId="{7004738A-9D34-43E8-97D2-CA0EED4F8BE0}"/>
          </ac:spMkLst>
        </pc:spChg>
        <pc:spChg chg="add">
          <ac:chgData name="Ismaran Duwadi" userId="S::ismaran@codehimalaya.com::09c9d102-5774-407f-bac6-1e21d62ce3e6" providerId="AD" clId="Web-{454E1235-BE2E-431F-8D24-26666F0FB16E}" dt="2021-09-25T16:36:32.374" v="108"/>
          <ac:spMkLst>
            <pc:docMk/>
            <pc:sldMk cId="0" sldId="273"/>
            <ac:spMk id="78" creationId="{B8B8D07F-F13E-443E-BA68-2D26672D76B9}"/>
          </ac:spMkLst>
        </pc:spChg>
        <pc:spChg chg="add">
          <ac:chgData name="Ismaran Duwadi" userId="S::ismaran@codehimalaya.com::09c9d102-5774-407f-bac6-1e21d62ce3e6" providerId="AD" clId="Web-{454E1235-BE2E-431F-8D24-26666F0FB16E}" dt="2021-09-25T16:36:32.374" v="108"/>
          <ac:spMkLst>
            <pc:docMk/>
            <pc:sldMk cId="0" sldId="273"/>
            <ac:spMk id="80" creationId="{2813A4FA-24A5-41ED-A534-3807D1B2F344}"/>
          </ac:spMkLst>
        </pc:spChg>
        <pc:spChg chg="add">
          <ac:chgData name="Ismaran Duwadi" userId="S::ismaran@codehimalaya.com::09c9d102-5774-407f-bac6-1e21d62ce3e6" providerId="AD" clId="Web-{454E1235-BE2E-431F-8D24-26666F0FB16E}" dt="2021-09-25T16:36:32.374" v="108"/>
          <ac:spMkLst>
            <pc:docMk/>
            <pc:sldMk cId="0" sldId="273"/>
            <ac:spMk id="82" creationId="{C3944F27-CA70-4E84-A51A-E6BF89558979}"/>
          </ac:spMkLst>
        </pc:spChg>
        <pc:spChg chg="mod">
          <ac:chgData name="Ismaran Duwadi" userId="S::ismaran@codehimalaya.com::09c9d102-5774-407f-bac6-1e21d62ce3e6" providerId="AD" clId="Web-{454E1235-BE2E-431F-8D24-26666F0FB16E}" dt="2021-09-25T16:36:32.374" v="108"/>
          <ac:spMkLst>
            <pc:docMk/>
            <pc:sldMk cId="0" sldId="273"/>
            <ac:spMk id="13314" creationId="{6AF7E7BD-98E8-4B8D-B585-C07521FE0D95}"/>
          </ac:spMkLst>
        </pc:spChg>
        <pc:spChg chg="mod">
          <ac:chgData name="Ismaran Duwadi" userId="S::ismaran@codehimalaya.com::09c9d102-5774-407f-bac6-1e21d62ce3e6" providerId="AD" clId="Web-{454E1235-BE2E-431F-8D24-26666F0FB16E}" dt="2021-09-25T16:36:32.374" v="108"/>
          <ac:spMkLst>
            <pc:docMk/>
            <pc:sldMk cId="0" sldId="273"/>
            <ac:spMk id="13315" creationId="{AE77A8B6-C984-4EE0-9B23-CDC59115BC30}"/>
          </ac:spMkLst>
        </pc:spChg>
        <pc:picChg chg="mod">
          <ac:chgData name="Ismaran Duwadi" userId="S::ismaran@codehimalaya.com::09c9d102-5774-407f-bac6-1e21d62ce3e6" providerId="AD" clId="Web-{454E1235-BE2E-431F-8D24-26666F0FB16E}" dt="2021-09-25T16:36:32.374" v="108"/>
          <ac:picMkLst>
            <pc:docMk/>
            <pc:sldMk cId="0" sldId="273"/>
            <ac:picMk id="21507" creationId="{90126FE1-BE1D-4037-AD1A-17761CBD0308}"/>
          </ac:picMkLst>
        </pc:picChg>
      </pc:sldChg>
      <pc:sldChg chg="addSp delSp modSp mod setBg setFolMasterObjs">
        <pc:chgData name="Ismaran Duwadi" userId="S::ismaran@codehimalaya.com::09c9d102-5774-407f-bac6-1e21d62ce3e6" providerId="AD" clId="Web-{454E1235-BE2E-431F-8D24-26666F0FB16E}" dt="2021-09-25T16:36:59.296" v="114"/>
        <pc:sldMkLst>
          <pc:docMk/>
          <pc:sldMk cId="0" sldId="274"/>
        </pc:sldMkLst>
        <pc:spChg chg="add">
          <ac:chgData name="Ismaran Duwadi" userId="S::ismaran@codehimalaya.com::09c9d102-5774-407f-bac6-1e21d62ce3e6" providerId="AD" clId="Web-{454E1235-BE2E-431F-8D24-26666F0FB16E}" dt="2021-09-25T16:36:59.296" v="114"/>
          <ac:spMkLst>
            <pc:docMk/>
            <pc:sldMk cId="0" sldId="274"/>
            <ac:spMk id="74" creationId="{BACC6370-2D7E-4714-9D71-7542949D7D5D}"/>
          </ac:spMkLst>
        </pc:spChg>
        <pc:spChg chg="add">
          <ac:chgData name="Ismaran Duwadi" userId="S::ismaran@codehimalaya.com::09c9d102-5774-407f-bac6-1e21d62ce3e6" providerId="AD" clId="Web-{454E1235-BE2E-431F-8D24-26666F0FB16E}" dt="2021-09-25T16:36:59.296" v="114"/>
          <ac:spMkLst>
            <pc:docMk/>
            <pc:sldMk cId="0" sldId="274"/>
            <ac:spMk id="76" creationId="{F68B3F68-107C-434F-AA38-110D5EA91B85}"/>
          </ac:spMkLst>
        </pc:spChg>
        <pc:spChg chg="add">
          <ac:chgData name="Ismaran Duwadi" userId="S::ismaran@codehimalaya.com::09c9d102-5774-407f-bac6-1e21d62ce3e6" providerId="AD" clId="Web-{454E1235-BE2E-431F-8D24-26666F0FB16E}" dt="2021-09-25T16:36:59.296" v="114"/>
          <ac:spMkLst>
            <pc:docMk/>
            <pc:sldMk cId="0" sldId="274"/>
            <ac:spMk id="78" creationId="{AAD0DBB9-1A4B-4391-81D4-CB19F9AB918A}"/>
          </ac:spMkLst>
        </pc:spChg>
        <pc:spChg chg="add">
          <ac:chgData name="Ismaran Duwadi" userId="S::ismaran@codehimalaya.com::09c9d102-5774-407f-bac6-1e21d62ce3e6" providerId="AD" clId="Web-{454E1235-BE2E-431F-8D24-26666F0FB16E}" dt="2021-09-25T16:36:59.296" v="114"/>
          <ac:spMkLst>
            <pc:docMk/>
            <pc:sldMk cId="0" sldId="274"/>
            <ac:spMk id="80" creationId="{063BBA22-50EA-4C4D-BE05-F1CE4E63AA56}"/>
          </ac:spMkLst>
        </pc:spChg>
        <pc:spChg chg="add del">
          <ac:chgData name="Ismaran Duwadi" userId="S::ismaran@codehimalaya.com::09c9d102-5774-407f-bac6-1e21d62ce3e6" providerId="AD" clId="Web-{454E1235-BE2E-431F-8D24-26666F0FB16E}" dt="2021-09-25T16:36:59.296" v="114"/>
          <ac:spMkLst>
            <pc:docMk/>
            <pc:sldMk cId="0" sldId="274"/>
            <ac:spMk id="136" creationId="{B0C60769-5425-4CDA-B979-1B360DB8F3A8}"/>
          </ac:spMkLst>
        </pc:spChg>
        <pc:spChg chg="mod">
          <ac:chgData name="Ismaran Duwadi" userId="S::ismaran@codehimalaya.com::09c9d102-5774-407f-bac6-1e21d62ce3e6" providerId="AD" clId="Web-{454E1235-BE2E-431F-8D24-26666F0FB16E}" dt="2021-09-25T16:36:59.296" v="114"/>
          <ac:spMkLst>
            <pc:docMk/>
            <pc:sldMk cId="0" sldId="274"/>
            <ac:spMk id="14338" creationId="{FDE659A5-AAD8-4CB8-932D-B53B8911962E}"/>
          </ac:spMkLst>
        </pc:spChg>
        <pc:spChg chg="del mod ord">
          <ac:chgData name="Ismaran Duwadi" userId="S::ismaran@codehimalaya.com::09c9d102-5774-407f-bac6-1e21d62ce3e6" providerId="AD" clId="Web-{454E1235-BE2E-431F-8D24-26666F0FB16E}" dt="2021-09-25T16:36:59.296" v="114"/>
          <ac:spMkLst>
            <pc:docMk/>
            <pc:sldMk cId="0" sldId="274"/>
            <ac:spMk id="14339" creationId="{8781968E-40FE-4444-A358-99853D01AAB3}"/>
          </ac:spMkLst>
        </pc:spChg>
        <pc:graphicFrameChg chg="add">
          <ac:chgData name="Ismaran Duwadi" userId="S::ismaran@codehimalaya.com::09c9d102-5774-407f-bac6-1e21d62ce3e6" providerId="AD" clId="Web-{454E1235-BE2E-431F-8D24-26666F0FB16E}" dt="2021-09-25T16:36:59.296" v="114"/>
          <ac:graphicFrameMkLst>
            <pc:docMk/>
            <pc:sldMk cId="0" sldId="274"/>
            <ac:graphicFrameMk id="14341" creationId="{F2B81D8B-756B-41AF-8A4D-526F25EB5CE8}"/>
          </ac:graphicFrameMkLst>
        </pc:graphicFrameChg>
        <pc:picChg chg="del mod">
          <ac:chgData name="Ismaran Duwadi" userId="S::ismaran@codehimalaya.com::09c9d102-5774-407f-bac6-1e21d62ce3e6" providerId="AD" clId="Web-{454E1235-BE2E-431F-8D24-26666F0FB16E}" dt="2021-09-25T16:36:56.062" v="113"/>
          <ac:picMkLst>
            <pc:docMk/>
            <pc:sldMk cId="0" sldId="274"/>
            <ac:picMk id="24579" creationId="{49914266-8013-4EA4-B42C-8E0FFE73CED7}"/>
          </ac:picMkLst>
        </pc:picChg>
      </pc:sldChg>
      <pc:sldChg chg="addSp modSp mod setBg setFolMasterObjs">
        <pc:chgData name="Ismaran Duwadi" userId="S::ismaran@codehimalaya.com::09c9d102-5774-407f-bac6-1e21d62ce3e6" providerId="AD" clId="Web-{454E1235-BE2E-431F-8D24-26666F0FB16E}" dt="2021-09-25T16:37:28.391" v="117"/>
        <pc:sldMkLst>
          <pc:docMk/>
          <pc:sldMk cId="0" sldId="276"/>
        </pc:sldMkLst>
        <pc:spChg chg="add">
          <ac:chgData name="Ismaran Duwadi" userId="S::ismaran@codehimalaya.com::09c9d102-5774-407f-bac6-1e21d62ce3e6" providerId="AD" clId="Web-{454E1235-BE2E-431F-8D24-26666F0FB16E}" dt="2021-09-25T16:37:28.391" v="117"/>
          <ac:spMkLst>
            <pc:docMk/>
            <pc:sldMk cId="0" sldId="276"/>
            <ac:spMk id="75" creationId="{99F1FFA9-D672-408C-9220-ADEEC6ABDD09}"/>
          </ac:spMkLst>
        </pc:spChg>
        <pc:spChg chg="mod">
          <ac:chgData name="Ismaran Duwadi" userId="S::ismaran@codehimalaya.com::09c9d102-5774-407f-bac6-1e21d62ce3e6" providerId="AD" clId="Web-{454E1235-BE2E-431F-8D24-26666F0FB16E}" dt="2021-09-25T16:37:28.391" v="117"/>
          <ac:spMkLst>
            <pc:docMk/>
            <pc:sldMk cId="0" sldId="276"/>
            <ac:spMk id="15362" creationId="{6F0F7D26-1B30-4008-8962-026392DE5668}"/>
          </ac:spMkLst>
        </pc:spChg>
        <pc:spChg chg="mod">
          <ac:chgData name="Ismaran Duwadi" userId="S::ismaran@codehimalaya.com::09c9d102-5774-407f-bac6-1e21d62ce3e6" providerId="AD" clId="Web-{454E1235-BE2E-431F-8D24-26666F0FB16E}" dt="2021-09-25T16:37:28.391" v="117"/>
          <ac:spMkLst>
            <pc:docMk/>
            <pc:sldMk cId="0" sldId="276"/>
            <ac:spMk id="15363" creationId="{9F1DAC03-EECA-4A85-AEE3-29829D9FD743}"/>
          </ac:spMkLst>
        </pc:spChg>
        <pc:picChg chg="mod">
          <ac:chgData name="Ismaran Duwadi" userId="S::ismaran@codehimalaya.com::09c9d102-5774-407f-bac6-1e21d62ce3e6" providerId="AD" clId="Web-{454E1235-BE2E-431F-8D24-26666F0FB16E}" dt="2021-09-25T16:37:28.391" v="117"/>
          <ac:picMkLst>
            <pc:docMk/>
            <pc:sldMk cId="0" sldId="276"/>
            <ac:picMk id="25603" creationId="{E4988ACD-C17F-46D6-910A-0CE9D6172A79}"/>
          </ac:picMkLst>
        </pc:picChg>
        <pc:picChg chg="mod">
          <ac:chgData name="Ismaran Duwadi" userId="S::ismaran@codehimalaya.com::09c9d102-5774-407f-bac6-1e21d62ce3e6" providerId="AD" clId="Web-{454E1235-BE2E-431F-8D24-26666F0FB16E}" dt="2021-09-25T16:37:28.391" v="117"/>
          <ac:picMkLst>
            <pc:docMk/>
            <pc:sldMk cId="0" sldId="276"/>
            <ac:picMk id="25604" creationId="{FAD2EA31-4DD5-4C00-8ADA-1DF64FE1419C}"/>
          </ac:picMkLst>
        </pc:picChg>
      </pc:sldChg>
      <pc:sldChg chg="addSp modSp mod setBg setFolMasterObjs">
        <pc:chgData name="Ismaran Duwadi" userId="S::ismaran@codehimalaya.com::09c9d102-5774-407f-bac6-1e21d62ce3e6" providerId="AD" clId="Web-{454E1235-BE2E-431F-8D24-26666F0FB16E}" dt="2021-09-25T16:37:41.297" v="121" actId="20577"/>
        <pc:sldMkLst>
          <pc:docMk/>
          <pc:sldMk cId="0" sldId="277"/>
        </pc:sldMkLst>
        <pc:spChg chg="add">
          <ac:chgData name="Ismaran Duwadi" userId="S::ismaran@codehimalaya.com::09c9d102-5774-407f-bac6-1e21d62ce3e6" providerId="AD" clId="Web-{454E1235-BE2E-431F-8D24-26666F0FB16E}" dt="2021-09-25T16:37:35.079" v="118"/>
          <ac:spMkLst>
            <pc:docMk/>
            <pc:sldMk cId="0" sldId="277"/>
            <ac:spMk id="74" creationId="{12609869-9E80-471B-A487-A53288E0E791}"/>
          </ac:spMkLst>
        </pc:spChg>
        <pc:spChg chg="add">
          <ac:chgData name="Ismaran Duwadi" userId="S::ismaran@codehimalaya.com::09c9d102-5774-407f-bac6-1e21d62ce3e6" providerId="AD" clId="Web-{454E1235-BE2E-431F-8D24-26666F0FB16E}" dt="2021-09-25T16:37:35.079" v="118"/>
          <ac:spMkLst>
            <pc:docMk/>
            <pc:sldMk cId="0" sldId="277"/>
            <ac:spMk id="76" creationId="{7004738A-9D34-43E8-97D2-CA0EED4F8BE0}"/>
          </ac:spMkLst>
        </pc:spChg>
        <pc:spChg chg="add">
          <ac:chgData name="Ismaran Duwadi" userId="S::ismaran@codehimalaya.com::09c9d102-5774-407f-bac6-1e21d62ce3e6" providerId="AD" clId="Web-{454E1235-BE2E-431F-8D24-26666F0FB16E}" dt="2021-09-25T16:37:35.079" v="118"/>
          <ac:spMkLst>
            <pc:docMk/>
            <pc:sldMk cId="0" sldId="277"/>
            <ac:spMk id="78" creationId="{B8B8D07F-F13E-443E-BA68-2D26672D76B9}"/>
          </ac:spMkLst>
        </pc:spChg>
        <pc:spChg chg="add">
          <ac:chgData name="Ismaran Duwadi" userId="S::ismaran@codehimalaya.com::09c9d102-5774-407f-bac6-1e21d62ce3e6" providerId="AD" clId="Web-{454E1235-BE2E-431F-8D24-26666F0FB16E}" dt="2021-09-25T16:37:35.079" v="118"/>
          <ac:spMkLst>
            <pc:docMk/>
            <pc:sldMk cId="0" sldId="277"/>
            <ac:spMk id="80" creationId="{2813A4FA-24A5-41ED-A534-3807D1B2F344}"/>
          </ac:spMkLst>
        </pc:spChg>
        <pc:spChg chg="add">
          <ac:chgData name="Ismaran Duwadi" userId="S::ismaran@codehimalaya.com::09c9d102-5774-407f-bac6-1e21d62ce3e6" providerId="AD" clId="Web-{454E1235-BE2E-431F-8D24-26666F0FB16E}" dt="2021-09-25T16:37:35.079" v="118"/>
          <ac:spMkLst>
            <pc:docMk/>
            <pc:sldMk cId="0" sldId="277"/>
            <ac:spMk id="82" creationId="{C3944F27-CA70-4E84-A51A-E6BF89558979}"/>
          </ac:spMkLst>
        </pc:spChg>
        <pc:spChg chg="mod">
          <ac:chgData name="Ismaran Duwadi" userId="S::ismaran@codehimalaya.com::09c9d102-5774-407f-bac6-1e21d62ce3e6" providerId="AD" clId="Web-{454E1235-BE2E-431F-8D24-26666F0FB16E}" dt="2021-09-25T16:37:38.579" v="119" actId="20577"/>
          <ac:spMkLst>
            <pc:docMk/>
            <pc:sldMk cId="0" sldId="277"/>
            <ac:spMk id="16386" creationId="{437A7C61-6A81-4650-85D3-F715CAAD2383}"/>
          </ac:spMkLst>
        </pc:spChg>
        <pc:spChg chg="mod">
          <ac:chgData name="Ismaran Duwadi" userId="S::ismaran@codehimalaya.com::09c9d102-5774-407f-bac6-1e21d62ce3e6" providerId="AD" clId="Web-{454E1235-BE2E-431F-8D24-26666F0FB16E}" dt="2021-09-25T16:37:41.297" v="121" actId="20577"/>
          <ac:spMkLst>
            <pc:docMk/>
            <pc:sldMk cId="0" sldId="277"/>
            <ac:spMk id="16387" creationId="{4DD0F85E-D6EA-4453-ADD0-D6AC40F9F5D6}"/>
          </ac:spMkLst>
        </pc:spChg>
        <pc:picChg chg="mod">
          <ac:chgData name="Ismaran Duwadi" userId="S::ismaran@codehimalaya.com::09c9d102-5774-407f-bac6-1e21d62ce3e6" providerId="AD" clId="Web-{454E1235-BE2E-431F-8D24-26666F0FB16E}" dt="2021-09-25T16:37:35.079" v="118"/>
          <ac:picMkLst>
            <pc:docMk/>
            <pc:sldMk cId="0" sldId="277"/>
            <ac:picMk id="26627" creationId="{B0958164-766B-4285-9DB1-6C73575BE529}"/>
          </ac:picMkLst>
        </pc:picChg>
      </pc:sldChg>
      <pc:sldChg chg="del">
        <pc:chgData name="Ismaran Duwadi" userId="S::ismaran@codehimalaya.com::09c9d102-5774-407f-bac6-1e21d62ce3e6" providerId="AD" clId="Web-{454E1235-BE2E-431F-8D24-26666F0FB16E}" dt="2021-09-25T16:37:45.563" v="122"/>
        <pc:sldMkLst>
          <pc:docMk/>
          <pc:sldMk cId="0" sldId="278"/>
        </pc:sldMkLst>
      </pc:sldChg>
      <pc:sldChg chg="addSp modSp mod setBg setFolMasterObjs">
        <pc:chgData name="Ismaran Duwadi" userId="S::ismaran@codehimalaya.com::09c9d102-5774-407f-bac6-1e21d62ce3e6" providerId="AD" clId="Web-{454E1235-BE2E-431F-8D24-26666F0FB16E}" dt="2021-09-25T16:37:57.720" v="127" actId="20577"/>
        <pc:sldMkLst>
          <pc:docMk/>
          <pc:sldMk cId="0" sldId="279"/>
        </pc:sldMkLst>
        <pc:spChg chg="add">
          <ac:chgData name="Ismaran Duwadi" userId="S::ismaran@codehimalaya.com::09c9d102-5774-407f-bac6-1e21d62ce3e6" providerId="AD" clId="Web-{454E1235-BE2E-431F-8D24-26666F0FB16E}" dt="2021-09-25T16:37:49.485" v="123"/>
          <ac:spMkLst>
            <pc:docMk/>
            <pc:sldMk cId="0" sldId="279"/>
            <ac:spMk id="74" creationId="{12609869-9E80-471B-A487-A53288E0E791}"/>
          </ac:spMkLst>
        </pc:spChg>
        <pc:spChg chg="add">
          <ac:chgData name="Ismaran Duwadi" userId="S::ismaran@codehimalaya.com::09c9d102-5774-407f-bac6-1e21d62ce3e6" providerId="AD" clId="Web-{454E1235-BE2E-431F-8D24-26666F0FB16E}" dt="2021-09-25T16:37:49.485" v="123"/>
          <ac:spMkLst>
            <pc:docMk/>
            <pc:sldMk cId="0" sldId="279"/>
            <ac:spMk id="76" creationId="{7004738A-9D34-43E8-97D2-CA0EED4F8BE0}"/>
          </ac:spMkLst>
        </pc:spChg>
        <pc:spChg chg="add">
          <ac:chgData name="Ismaran Duwadi" userId="S::ismaran@codehimalaya.com::09c9d102-5774-407f-bac6-1e21d62ce3e6" providerId="AD" clId="Web-{454E1235-BE2E-431F-8D24-26666F0FB16E}" dt="2021-09-25T16:37:49.485" v="123"/>
          <ac:spMkLst>
            <pc:docMk/>
            <pc:sldMk cId="0" sldId="279"/>
            <ac:spMk id="78" creationId="{B8B8D07F-F13E-443E-BA68-2D26672D76B9}"/>
          </ac:spMkLst>
        </pc:spChg>
        <pc:spChg chg="add">
          <ac:chgData name="Ismaran Duwadi" userId="S::ismaran@codehimalaya.com::09c9d102-5774-407f-bac6-1e21d62ce3e6" providerId="AD" clId="Web-{454E1235-BE2E-431F-8D24-26666F0FB16E}" dt="2021-09-25T16:37:49.485" v="123"/>
          <ac:spMkLst>
            <pc:docMk/>
            <pc:sldMk cId="0" sldId="279"/>
            <ac:spMk id="80" creationId="{2813A4FA-24A5-41ED-A534-3807D1B2F344}"/>
          </ac:spMkLst>
        </pc:spChg>
        <pc:spChg chg="add">
          <ac:chgData name="Ismaran Duwadi" userId="S::ismaran@codehimalaya.com::09c9d102-5774-407f-bac6-1e21d62ce3e6" providerId="AD" clId="Web-{454E1235-BE2E-431F-8D24-26666F0FB16E}" dt="2021-09-25T16:37:49.485" v="123"/>
          <ac:spMkLst>
            <pc:docMk/>
            <pc:sldMk cId="0" sldId="279"/>
            <ac:spMk id="82" creationId="{C3944F27-CA70-4E84-A51A-E6BF89558979}"/>
          </ac:spMkLst>
        </pc:spChg>
        <pc:spChg chg="mod">
          <ac:chgData name="Ismaran Duwadi" userId="S::ismaran@codehimalaya.com::09c9d102-5774-407f-bac6-1e21d62ce3e6" providerId="AD" clId="Web-{454E1235-BE2E-431F-8D24-26666F0FB16E}" dt="2021-09-25T16:37:52.282" v="124" actId="20577"/>
          <ac:spMkLst>
            <pc:docMk/>
            <pc:sldMk cId="0" sldId="279"/>
            <ac:spMk id="18434" creationId="{B49ADC14-2A51-4C61-91E6-C96616AF64B3}"/>
          </ac:spMkLst>
        </pc:spChg>
        <pc:spChg chg="mod">
          <ac:chgData name="Ismaran Duwadi" userId="S::ismaran@codehimalaya.com::09c9d102-5774-407f-bac6-1e21d62ce3e6" providerId="AD" clId="Web-{454E1235-BE2E-431F-8D24-26666F0FB16E}" dt="2021-09-25T16:37:57.720" v="127" actId="20577"/>
          <ac:spMkLst>
            <pc:docMk/>
            <pc:sldMk cId="0" sldId="279"/>
            <ac:spMk id="18435" creationId="{5A61083B-DC4A-43CD-B412-53E7849395CA}"/>
          </ac:spMkLst>
        </pc:spChg>
        <pc:picChg chg="mod">
          <ac:chgData name="Ismaran Duwadi" userId="S::ismaran@codehimalaya.com::09c9d102-5774-407f-bac6-1e21d62ce3e6" providerId="AD" clId="Web-{454E1235-BE2E-431F-8D24-26666F0FB16E}" dt="2021-09-25T16:37:49.485" v="123"/>
          <ac:picMkLst>
            <pc:docMk/>
            <pc:sldMk cId="0" sldId="279"/>
            <ac:picMk id="28675" creationId="{5AA42619-D5BA-4732-90A9-1015FE0AF435}"/>
          </ac:picMkLst>
        </pc:picChg>
      </pc:sldChg>
      <pc:sldChg chg="addSp delSp modSp mod setBg setFolMasterObjs">
        <pc:chgData name="Ismaran Duwadi" userId="S::ismaran@codehimalaya.com::09c9d102-5774-407f-bac6-1e21d62ce3e6" providerId="AD" clId="Web-{454E1235-BE2E-431F-8D24-26666F0FB16E}" dt="2021-09-25T16:39:39.910" v="147" actId="20577"/>
        <pc:sldMkLst>
          <pc:docMk/>
          <pc:sldMk cId="0" sldId="280"/>
        </pc:sldMkLst>
        <pc:spChg chg="add del mod">
          <ac:chgData name="Ismaran Duwadi" userId="S::ismaran@codehimalaya.com::09c9d102-5774-407f-bac6-1e21d62ce3e6" providerId="AD" clId="Web-{454E1235-BE2E-431F-8D24-26666F0FB16E}" dt="2021-09-25T16:39:32.831" v="136"/>
          <ac:spMkLst>
            <pc:docMk/>
            <pc:sldMk cId="0" sldId="280"/>
            <ac:spMk id="3" creationId="{0425DC90-D2F1-4B34-87E7-B408B05C9B7E}"/>
          </ac:spMkLst>
        </pc:spChg>
        <pc:spChg chg="add">
          <ac:chgData name="Ismaran Duwadi" userId="S::ismaran@codehimalaya.com::09c9d102-5774-407f-bac6-1e21d62ce3e6" providerId="AD" clId="Web-{454E1235-BE2E-431F-8D24-26666F0FB16E}" dt="2021-09-25T16:39:29.769" v="135"/>
          <ac:spMkLst>
            <pc:docMk/>
            <pc:sldMk cId="0" sldId="280"/>
            <ac:spMk id="74" creationId="{12609869-9E80-471B-A487-A53288E0E791}"/>
          </ac:spMkLst>
        </pc:spChg>
        <pc:spChg chg="add">
          <ac:chgData name="Ismaran Duwadi" userId="S::ismaran@codehimalaya.com::09c9d102-5774-407f-bac6-1e21d62ce3e6" providerId="AD" clId="Web-{454E1235-BE2E-431F-8D24-26666F0FB16E}" dt="2021-09-25T16:39:29.769" v="135"/>
          <ac:spMkLst>
            <pc:docMk/>
            <pc:sldMk cId="0" sldId="280"/>
            <ac:spMk id="76" creationId="{7004738A-9D34-43E8-97D2-CA0EED4F8BE0}"/>
          </ac:spMkLst>
        </pc:spChg>
        <pc:spChg chg="add">
          <ac:chgData name="Ismaran Duwadi" userId="S::ismaran@codehimalaya.com::09c9d102-5774-407f-bac6-1e21d62ce3e6" providerId="AD" clId="Web-{454E1235-BE2E-431F-8D24-26666F0FB16E}" dt="2021-09-25T16:39:29.769" v="135"/>
          <ac:spMkLst>
            <pc:docMk/>
            <pc:sldMk cId="0" sldId="280"/>
            <ac:spMk id="78" creationId="{B8B8D07F-F13E-443E-BA68-2D26672D76B9}"/>
          </ac:spMkLst>
        </pc:spChg>
        <pc:spChg chg="add">
          <ac:chgData name="Ismaran Duwadi" userId="S::ismaran@codehimalaya.com::09c9d102-5774-407f-bac6-1e21d62ce3e6" providerId="AD" clId="Web-{454E1235-BE2E-431F-8D24-26666F0FB16E}" dt="2021-09-25T16:39:29.769" v="135"/>
          <ac:spMkLst>
            <pc:docMk/>
            <pc:sldMk cId="0" sldId="280"/>
            <ac:spMk id="80" creationId="{2813A4FA-24A5-41ED-A534-3807D1B2F344}"/>
          </ac:spMkLst>
        </pc:spChg>
        <pc:spChg chg="add">
          <ac:chgData name="Ismaran Duwadi" userId="S::ismaran@codehimalaya.com::09c9d102-5774-407f-bac6-1e21d62ce3e6" providerId="AD" clId="Web-{454E1235-BE2E-431F-8D24-26666F0FB16E}" dt="2021-09-25T16:39:29.769" v="135"/>
          <ac:spMkLst>
            <pc:docMk/>
            <pc:sldMk cId="0" sldId="280"/>
            <ac:spMk id="82" creationId="{C3944F27-CA70-4E84-A51A-E6BF89558979}"/>
          </ac:spMkLst>
        </pc:spChg>
        <pc:spChg chg="del">
          <ac:chgData name="Ismaran Duwadi" userId="S::ismaran@codehimalaya.com::09c9d102-5774-407f-bac6-1e21d62ce3e6" providerId="AD" clId="Web-{454E1235-BE2E-431F-8D24-26666F0FB16E}" dt="2021-09-25T16:39:24.753" v="134"/>
          <ac:spMkLst>
            <pc:docMk/>
            <pc:sldMk cId="0" sldId="280"/>
            <ac:spMk id="20482" creationId="{B2167CCB-2F47-4856-A7E2-CE8955558E15}"/>
          </ac:spMkLst>
        </pc:spChg>
        <pc:spChg chg="mod ord">
          <ac:chgData name="Ismaran Duwadi" userId="S::ismaran@codehimalaya.com::09c9d102-5774-407f-bac6-1e21d62ce3e6" providerId="AD" clId="Web-{454E1235-BE2E-431F-8D24-26666F0FB16E}" dt="2021-09-25T16:39:39.910" v="147" actId="20577"/>
          <ac:spMkLst>
            <pc:docMk/>
            <pc:sldMk cId="0" sldId="280"/>
            <ac:spMk id="20483" creationId="{62E50F0E-693F-42B6-A93D-CC71FE7B8BD8}"/>
          </ac:spMkLst>
        </pc:spChg>
        <pc:picChg chg="add">
          <ac:chgData name="Ismaran Duwadi" userId="S::ismaran@codehimalaya.com::09c9d102-5774-407f-bac6-1e21d62ce3e6" providerId="AD" clId="Web-{454E1235-BE2E-431F-8D24-26666F0FB16E}" dt="2021-09-25T16:39:29.769" v="135"/>
          <ac:picMkLst>
            <pc:docMk/>
            <pc:sldMk cId="0" sldId="280"/>
            <ac:picMk id="71" creationId="{3B31C922-9B69-4557-A1D5-ADCCD972B716}"/>
          </ac:picMkLst>
        </pc:picChg>
      </pc:sldChg>
      <pc:sldChg chg="modSp">
        <pc:chgData name="Ismaran Duwadi" userId="S::ismaran@codehimalaya.com::09c9d102-5774-407f-bac6-1e21d62ce3e6" providerId="AD" clId="Web-{454E1235-BE2E-431F-8D24-26666F0FB16E}" dt="2021-09-25T16:36:44.390" v="111" actId="1076"/>
        <pc:sldMkLst>
          <pc:docMk/>
          <pc:sldMk cId="0" sldId="304"/>
        </pc:sldMkLst>
        <pc:spChg chg="mod">
          <ac:chgData name="Ismaran Duwadi" userId="S::ismaran@codehimalaya.com::09c9d102-5774-407f-bac6-1e21d62ce3e6" providerId="AD" clId="Web-{454E1235-BE2E-431F-8D24-26666F0FB16E}" dt="2021-09-25T16:36:44.390" v="111" actId="1076"/>
          <ac:spMkLst>
            <pc:docMk/>
            <pc:sldMk cId="0" sldId="304"/>
            <ac:spMk id="13315" creationId="{DBCD6F7C-6EF2-4E6D-A3BC-1F9937899449}"/>
          </ac:spMkLst>
        </pc:spChg>
      </pc:sldChg>
      <pc:sldChg chg="new del ord">
        <pc:chgData name="Ismaran Duwadi" userId="S::ismaran@codehimalaya.com::09c9d102-5774-407f-bac6-1e21d62ce3e6" providerId="AD" clId="Web-{454E1235-BE2E-431F-8D24-26666F0FB16E}" dt="2021-09-25T16:30:48.240" v="2"/>
        <pc:sldMkLst>
          <pc:docMk/>
          <pc:sldMk cId="613525109" sldId="305"/>
        </pc:sldMkLst>
      </pc:sldChg>
      <pc:sldChg chg="addSp delSp modSp add mod replId setBg setFolMasterObjs">
        <pc:chgData name="Ismaran Duwadi" userId="S::ismaran@codehimalaya.com::09c9d102-5774-407f-bac6-1e21d62ce3e6" providerId="AD" clId="Web-{454E1235-BE2E-431F-8D24-26666F0FB16E}" dt="2021-09-25T16:32:54.993" v="47" actId="20577"/>
        <pc:sldMkLst>
          <pc:docMk/>
          <pc:sldMk cId="3129894381" sldId="305"/>
        </pc:sldMkLst>
        <pc:spChg chg="add">
          <ac:chgData name="Ismaran Duwadi" userId="S::ismaran@codehimalaya.com::09c9d102-5774-407f-bac6-1e21d62ce3e6" providerId="AD" clId="Web-{454E1235-BE2E-431F-8D24-26666F0FB16E}" dt="2021-09-25T16:32:19.289" v="34"/>
          <ac:spMkLst>
            <pc:docMk/>
            <pc:sldMk cId="3129894381" sldId="305"/>
            <ac:spMk id="72" creationId="{12609869-9E80-471B-A487-A53288E0E791}"/>
          </ac:spMkLst>
        </pc:spChg>
        <pc:spChg chg="add">
          <ac:chgData name="Ismaran Duwadi" userId="S::ismaran@codehimalaya.com::09c9d102-5774-407f-bac6-1e21d62ce3e6" providerId="AD" clId="Web-{454E1235-BE2E-431F-8D24-26666F0FB16E}" dt="2021-09-25T16:32:19.289" v="34"/>
          <ac:spMkLst>
            <pc:docMk/>
            <pc:sldMk cId="3129894381" sldId="305"/>
            <ac:spMk id="74" creationId="{7004738A-9D34-43E8-97D2-CA0EED4F8BE0}"/>
          </ac:spMkLst>
        </pc:spChg>
        <pc:spChg chg="add">
          <ac:chgData name="Ismaran Duwadi" userId="S::ismaran@codehimalaya.com::09c9d102-5774-407f-bac6-1e21d62ce3e6" providerId="AD" clId="Web-{454E1235-BE2E-431F-8D24-26666F0FB16E}" dt="2021-09-25T16:32:19.289" v="34"/>
          <ac:spMkLst>
            <pc:docMk/>
            <pc:sldMk cId="3129894381" sldId="305"/>
            <ac:spMk id="76" creationId="{B8B8D07F-F13E-443E-BA68-2D26672D76B9}"/>
          </ac:spMkLst>
        </pc:spChg>
        <pc:spChg chg="add">
          <ac:chgData name="Ismaran Duwadi" userId="S::ismaran@codehimalaya.com::09c9d102-5774-407f-bac6-1e21d62ce3e6" providerId="AD" clId="Web-{454E1235-BE2E-431F-8D24-26666F0FB16E}" dt="2021-09-25T16:32:19.289" v="34"/>
          <ac:spMkLst>
            <pc:docMk/>
            <pc:sldMk cId="3129894381" sldId="305"/>
            <ac:spMk id="78" creationId="{2813A4FA-24A5-41ED-A534-3807D1B2F344}"/>
          </ac:spMkLst>
        </pc:spChg>
        <pc:spChg chg="add">
          <ac:chgData name="Ismaran Duwadi" userId="S::ismaran@codehimalaya.com::09c9d102-5774-407f-bac6-1e21d62ce3e6" providerId="AD" clId="Web-{454E1235-BE2E-431F-8D24-26666F0FB16E}" dt="2021-09-25T16:32:19.289" v="34"/>
          <ac:spMkLst>
            <pc:docMk/>
            <pc:sldMk cId="3129894381" sldId="305"/>
            <ac:spMk id="80" creationId="{C3944F27-CA70-4E84-A51A-E6BF89558979}"/>
          </ac:spMkLst>
        </pc:spChg>
        <pc:spChg chg="mod">
          <ac:chgData name="Ismaran Duwadi" userId="S::ismaran@codehimalaya.com::09c9d102-5774-407f-bac6-1e21d62ce3e6" providerId="AD" clId="Web-{454E1235-BE2E-431F-8D24-26666F0FB16E}" dt="2021-09-25T16:32:50.149" v="42" actId="1076"/>
          <ac:spMkLst>
            <pc:docMk/>
            <pc:sldMk cId="3129894381" sldId="305"/>
            <ac:spMk id="4098" creationId="{104BE2F8-5107-4E05-ADC4-7883DEEDC565}"/>
          </ac:spMkLst>
        </pc:spChg>
        <pc:spChg chg="mod">
          <ac:chgData name="Ismaran Duwadi" userId="S::ismaran@codehimalaya.com::09c9d102-5774-407f-bac6-1e21d62ce3e6" providerId="AD" clId="Web-{454E1235-BE2E-431F-8D24-26666F0FB16E}" dt="2021-09-25T16:32:54.993" v="47" actId="20577"/>
          <ac:spMkLst>
            <pc:docMk/>
            <pc:sldMk cId="3129894381" sldId="305"/>
            <ac:spMk id="4099" creationId="{09B05788-10C9-4CC2-ABC4-43D1E0075FF1}"/>
          </ac:spMkLst>
        </pc:spChg>
        <pc:picChg chg="add mod">
          <ac:chgData name="Ismaran Duwadi" userId="S::ismaran@codehimalaya.com::09c9d102-5774-407f-bac6-1e21d62ce3e6" providerId="AD" clId="Web-{454E1235-BE2E-431F-8D24-26666F0FB16E}" dt="2021-09-25T16:32:40.133" v="40" actId="1076"/>
          <ac:picMkLst>
            <pc:docMk/>
            <pc:sldMk cId="3129894381" sldId="305"/>
            <ac:picMk id="2" creationId="{0F17F693-1F65-427D-A648-A9F02C09EDD5}"/>
          </ac:picMkLst>
        </pc:picChg>
        <pc:picChg chg="del">
          <ac:chgData name="Ismaran Duwadi" userId="S::ismaran@codehimalaya.com::09c9d102-5774-407f-bac6-1e21d62ce3e6" providerId="AD" clId="Web-{454E1235-BE2E-431F-8D24-26666F0FB16E}" dt="2021-09-25T16:32:11.351" v="31"/>
          <ac:picMkLst>
            <pc:docMk/>
            <pc:sldMk cId="3129894381" sldId="305"/>
            <ac:picMk id="13315" creationId="{312CC99A-7739-4437-8769-46A7020CF54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DD3FBD-AADD-4041-944E-09345173B9D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7A5C36-B6A4-4D5A-900D-8C288F19B8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planning stage is iterative throughout the project life cycle</a:t>
          </a:r>
        </a:p>
      </dgm:t>
    </dgm:pt>
    <dgm:pt modelId="{44DF94D9-5224-4ABD-9AD4-F2889FA8D1C2}" type="parTrans" cxnId="{C3E663FE-FA45-4390-AF41-5AF54196F167}">
      <dgm:prSet/>
      <dgm:spPr/>
      <dgm:t>
        <a:bodyPr/>
        <a:lstStyle/>
        <a:p>
          <a:endParaRPr lang="en-US"/>
        </a:p>
      </dgm:t>
    </dgm:pt>
    <dgm:pt modelId="{D7AD0D8B-63E4-4089-BDA4-A99016B74C6B}" type="sibTrans" cxnId="{C3E663FE-FA45-4390-AF41-5AF54196F167}">
      <dgm:prSet/>
      <dgm:spPr/>
      <dgm:t>
        <a:bodyPr/>
        <a:lstStyle/>
        <a:p>
          <a:endParaRPr lang="en-US"/>
        </a:p>
      </dgm:t>
    </dgm:pt>
    <dgm:pt modelId="{2C35AB86-D806-4DB9-8E12-A5A98D4FBB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Planning is one of the most important phases of the project cycle</a:t>
          </a:r>
        </a:p>
      </dgm:t>
    </dgm:pt>
    <dgm:pt modelId="{6929B8BB-D453-4D41-86A3-78B56004EF81}" type="parTrans" cxnId="{D119D158-DC58-4C33-8843-A62B4CAA6EED}">
      <dgm:prSet/>
      <dgm:spPr/>
      <dgm:t>
        <a:bodyPr/>
        <a:lstStyle/>
        <a:p>
          <a:endParaRPr lang="en-US"/>
        </a:p>
      </dgm:t>
    </dgm:pt>
    <dgm:pt modelId="{C45D996E-388C-4C67-8016-DD64E70F7B61}" type="sibTrans" cxnId="{D119D158-DC58-4C33-8843-A62B4CAA6EED}">
      <dgm:prSet/>
      <dgm:spPr/>
      <dgm:t>
        <a:bodyPr/>
        <a:lstStyle/>
        <a:p>
          <a:endParaRPr lang="en-US"/>
        </a:p>
      </dgm:t>
    </dgm:pt>
    <dgm:pt modelId="{BAB482A1-D298-4BD9-BFF3-3DACB4F76B9F}" type="pres">
      <dgm:prSet presAssocID="{F0DD3FBD-AADD-4041-944E-09345173B9D9}" presName="root" presStyleCnt="0">
        <dgm:presLayoutVars>
          <dgm:dir/>
          <dgm:resizeHandles val="exact"/>
        </dgm:presLayoutVars>
      </dgm:prSet>
      <dgm:spPr/>
    </dgm:pt>
    <dgm:pt modelId="{D1E921BD-BDBB-48CF-ADD7-92300E5144B4}" type="pres">
      <dgm:prSet presAssocID="{F17A5C36-B6A4-4D5A-900D-8C288F19B8E8}" presName="compNode" presStyleCnt="0"/>
      <dgm:spPr/>
    </dgm:pt>
    <dgm:pt modelId="{ABB550A1-EACA-4912-BB95-C9AE44D22178}" type="pres">
      <dgm:prSet presAssocID="{F17A5C36-B6A4-4D5A-900D-8C288F19B8E8}" presName="bgRect" presStyleLbl="bgShp" presStyleIdx="0" presStyleCnt="2"/>
      <dgm:spPr/>
    </dgm:pt>
    <dgm:pt modelId="{5493911D-A394-4670-ADEC-D4E57A3B842A}" type="pres">
      <dgm:prSet presAssocID="{F17A5C36-B6A4-4D5A-900D-8C288F19B8E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C0F42A3D-79A9-48CD-B5CD-A3217E00A60A}" type="pres">
      <dgm:prSet presAssocID="{F17A5C36-B6A4-4D5A-900D-8C288F19B8E8}" presName="spaceRect" presStyleCnt="0"/>
      <dgm:spPr/>
    </dgm:pt>
    <dgm:pt modelId="{DDEC2DC8-370F-417A-99B7-C16A49867791}" type="pres">
      <dgm:prSet presAssocID="{F17A5C36-B6A4-4D5A-900D-8C288F19B8E8}" presName="parTx" presStyleLbl="revTx" presStyleIdx="0" presStyleCnt="2">
        <dgm:presLayoutVars>
          <dgm:chMax val="0"/>
          <dgm:chPref val="0"/>
        </dgm:presLayoutVars>
      </dgm:prSet>
      <dgm:spPr/>
    </dgm:pt>
    <dgm:pt modelId="{23987540-1C66-4203-B073-7A1762A03C1C}" type="pres">
      <dgm:prSet presAssocID="{D7AD0D8B-63E4-4089-BDA4-A99016B74C6B}" presName="sibTrans" presStyleCnt="0"/>
      <dgm:spPr/>
    </dgm:pt>
    <dgm:pt modelId="{3F393351-B260-442D-8313-8867AEBAEC3F}" type="pres">
      <dgm:prSet presAssocID="{2C35AB86-D806-4DB9-8E12-A5A98D4FBB6D}" presName="compNode" presStyleCnt="0"/>
      <dgm:spPr/>
    </dgm:pt>
    <dgm:pt modelId="{D5D7C8AC-298E-453C-9A24-2EEB1408E26A}" type="pres">
      <dgm:prSet presAssocID="{2C35AB86-D806-4DB9-8E12-A5A98D4FBB6D}" presName="bgRect" presStyleLbl="bgShp" presStyleIdx="1" presStyleCnt="2"/>
      <dgm:spPr/>
    </dgm:pt>
    <dgm:pt modelId="{DAA58B11-0E8B-4572-9348-F95FA2F444BC}" type="pres">
      <dgm:prSet presAssocID="{2C35AB86-D806-4DB9-8E12-A5A98D4FBB6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25B8969F-858C-4E41-BEF7-98F4799213FF}" type="pres">
      <dgm:prSet presAssocID="{2C35AB86-D806-4DB9-8E12-A5A98D4FBB6D}" presName="spaceRect" presStyleCnt="0"/>
      <dgm:spPr/>
    </dgm:pt>
    <dgm:pt modelId="{8F4E48B3-7B80-4267-8319-4861A20BF491}" type="pres">
      <dgm:prSet presAssocID="{2C35AB86-D806-4DB9-8E12-A5A98D4FBB6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119D158-DC58-4C33-8843-A62B4CAA6EED}" srcId="{F0DD3FBD-AADD-4041-944E-09345173B9D9}" destId="{2C35AB86-D806-4DB9-8E12-A5A98D4FBB6D}" srcOrd="1" destOrd="0" parTransId="{6929B8BB-D453-4D41-86A3-78B56004EF81}" sibTransId="{C45D996E-388C-4C67-8016-DD64E70F7B61}"/>
    <dgm:cxn modelId="{0EF5B2CA-9BE3-42EB-A356-3CAB4C864064}" type="presOf" srcId="{2C35AB86-D806-4DB9-8E12-A5A98D4FBB6D}" destId="{8F4E48B3-7B80-4267-8319-4861A20BF491}" srcOrd="0" destOrd="0" presId="urn:microsoft.com/office/officeart/2018/2/layout/IconVerticalSolidList"/>
    <dgm:cxn modelId="{ABF65ECF-00FA-40C5-BF1D-2CEF09FBE63B}" type="presOf" srcId="{F0DD3FBD-AADD-4041-944E-09345173B9D9}" destId="{BAB482A1-D298-4BD9-BFF3-3DACB4F76B9F}" srcOrd="0" destOrd="0" presId="urn:microsoft.com/office/officeart/2018/2/layout/IconVerticalSolidList"/>
    <dgm:cxn modelId="{80B727E4-5196-4453-8289-F49FFF247863}" type="presOf" srcId="{F17A5C36-B6A4-4D5A-900D-8C288F19B8E8}" destId="{DDEC2DC8-370F-417A-99B7-C16A49867791}" srcOrd="0" destOrd="0" presId="urn:microsoft.com/office/officeart/2018/2/layout/IconVerticalSolidList"/>
    <dgm:cxn modelId="{C3E663FE-FA45-4390-AF41-5AF54196F167}" srcId="{F0DD3FBD-AADD-4041-944E-09345173B9D9}" destId="{F17A5C36-B6A4-4D5A-900D-8C288F19B8E8}" srcOrd="0" destOrd="0" parTransId="{44DF94D9-5224-4ABD-9AD4-F2889FA8D1C2}" sibTransId="{D7AD0D8B-63E4-4089-BDA4-A99016B74C6B}"/>
    <dgm:cxn modelId="{1465321B-4D06-4F0B-90F4-C0936595B810}" type="presParOf" srcId="{BAB482A1-D298-4BD9-BFF3-3DACB4F76B9F}" destId="{D1E921BD-BDBB-48CF-ADD7-92300E5144B4}" srcOrd="0" destOrd="0" presId="urn:microsoft.com/office/officeart/2018/2/layout/IconVerticalSolidList"/>
    <dgm:cxn modelId="{E8B739FC-AB09-47A6-860A-C910680BF224}" type="presParOf" srcId="{D1E921BD-BDBB-48CF-ADD7-92300E5144B4}" destId="{ABB550A1-EACA-4912-BB95-C9AE44D22178}" srcOrd="0" destOrd="0" presId="urn:microsoft.com/office/officeart/2018/2/layout/IconVerticalSolidList"/>
    <dgm:cxn modelId="{C51B0387-8F94-4ADA-9A9B-1799B283C70C}" type="presParOf" srcId="{D1E921BD-BDBB-48CF-ADD7-92300E5144B4}" destId="{5493911D-A394-4670-ADEC-D4E57A3B842A}" srcOrd="1" destOrd="0" presId="urn:microsoft.com/office/officeart/2018/2/layout/IconVerticalSolidList"/>
    <dgm:cxn modelId="{688FB160-30C2-4485-888E-4CEA76D7B41E}" type="presParOf" srcId="{D1E921BD-BDBB-48CF-ADD7-92300E5144B4}" destId="{C0F42A3D-79A9-48CD-B5CD-A3217E00A60A}" srcOrd="2" destOrd="0" presId="urn:microsoft.com/office/officeart/2018/2/layout/IconVerticalSolidList"/>
    <dgm:cxn modelId="{EBB2CDE2-6B10-4A18-AE6F-EED8A8A67624}" type="presParOf" srcId="{D1E921BD-BDBB-48CF-ADD7-92300E5144B4}" destId="{DDEC2DC8-370F-417A-99B7-C16A49867791}" srcOrd="3" destOrd="0" presId="urn:microsoft.com/office/officeart/2018/2/layout/IconVerticalSolidList"/>
    <dgm:cxn modelId="{8B0CD1B3-F875-45B1-AC16-C4EE5FDC6DE2}" type="presParOf" srcId="{BAB482A1-D298-4BD9-BFF3-3DACB4F76B9F}" destId="{23987540-1C66-4203-B073-7A1762A03C1C}" srcOrd="1" destOrd="0" presId="urn:microsoft.com/office/officeart/2018/2/layout/IconVerticalSolidList"/>
    <dgm:cxn modelId="{2BC261A2-A828-46F7-8517-0C7AC758AB47}" type="presParOf" srcId="{BAB482A1-D298-4BD9-BFF3-3DACB4F76B9F}" destId="{3F393351-B260-442D-8313-8867AEBAEC3F}" srcOrd="2" destOrd="0" presId="urn:microsoft.com/office/officeart/2018/2/layout/IconVerticalSolidList"/>
    <dgm:cxn modelId="{D66D029C-07C1-496D-BC42-62CFE2D5F30F}" type="presParOf" srcId="{3F393351-B260-442D-8313-8867AEBAEC3F}" destId="{D5D7C8AC-298E-453C-9A24-2EEB1408E26A}" srcOrd="0" destOrd="0" presId="urn:microsoft.com/office/officeart/2018/2/layout/IconVerticalSolidList"/>
    <dgm:cxn modelId="{450274DC-AAA8-4F83-86E4-847786519855}" type="presParOf" srcId="{3F393351-B260-442D-8313-8867AEBAEC3F}" destId="{DAA58B11-0E8B-4572-9348-F95FA2F444BC}" srcOrd="1" destOrd="0" presId="urn:microsoft.com/office/officeart/2018/2/layout/IconVerticalSolidList"/>
    <dgm:cxn modelId="{C9AA1D5E-9826-48D1-8323-24FE9A3FB736}" type="presParOf" srcId="{3F393351-B260-442D-8313-8867AEBAEC3F}" destId="{25B8969F-858C-4E41-BEF7-98F4799213FF}" srcOrd="2" destOrd="0" presId="urn:microsoft.com/office/officeart/2018/2/layout/IconVerticalSolidList"/>
    <dgm:cxn modelId="{11587739-78A0-4139-B18C-70820D7BD099}" type="presParOf" srcId="{3F393351-B260-442D-8313-8867AEBAEC3F}" destId="{8F4E48B3-7B80-4267-8319-4861A20BF4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28A1B8-1313-4FEA-9B08-D927C826D31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7A2251E-8EC9-4D87-B863-304580D3DD8C}">
      <dgm:prSet/>
      <dgm:spPr/>
      <dgm:t>
        <a:bodyPr/>
        <a:lstStyle/>
        <a:p>
          <a:r>
            <a:rPr lang="en-US"/>
            <a:t>Runs across each stage of the life cycle</a:t>
          </a:r>
        </a:p>
      </dgm:t>
    </dgm:pt>
    <dgm:pt modelId="{3B95AA90-0D1B-445D-9F54-A18FE739895A}" type="parTrans" cxnId="{AF4FE4CC-744F-4E1B-800A-432EBCD8AAD6}">
      <dgm:prSet/>
      <dgm:spPr/>
      <dgm:t>
        <a:bodyPr/>
        <a:lstStyle/>
        <a:p>
          <a:endParaRPr lang="en-US"/>
        </a:p>
      </dgm:t>
    </dgm:pt>
    <dgm:pt modelId="{A3546C32-9F87-4BE9-85A6-01DCE5F64FC9}" type="sibTrans" cxnId="{AF4FE4CC-744F-4E1B-800A-432EBCD8AAD6}">
      <dgm:prSet/>
      <dgm:spPr/>
      <dgm:t>
        <a:bodyPr/>
        <a:lstStyle/>
        <a:p>
          <a:endParaRPr lang="en-US"/>
        </a:p>
      </dgm:t>
    </dgm:pt>
    <dgm:pt modelId="{C7731880-E38B-471C-86DD-AC19506E2C28}">
      <dgm:prSet/>
      <dgm:spPr/>
      <dgm:t>
        <a:bodyPr/>
        <a:lstStyle/>
        <a:p>
          <a:r>
            <a:rPr lang="en-US"/>
            <a:t>Regular project meetings</a:t>
          </a:r>
        </a:p>
      </dgm:t>
    </dgm:pt>
    <dgm:pt modelId="{F742C4C0-1468-4FE5-9C7F-80EBBA8AEBED}" type="parTrans" cxnId="{8A7F2506-DF78-4663-ABFA-255B92EA9D9B}">
      <dgm:prSet/>
      <dgm:spPr/>
      <dgm:t>
        <a:bodyPr/>
        <a:lstStyle/>
        <a:p>
          <a:endParaRPr lang="en-US"/>
        </a:p>
      </dgm:t>
    </dgm:pt>
    <dgm:pt modelId="{62CC17B0-20AB-4DB6-8895-C98699758BDE}" type="sibTrans" cxnId="{8A7F2506-DF78-4663-ABFA-255B92EA9D9B}">
      <dgm:prSet/>
      <dgm:spPr/>
      <dgm:t>
        <a:bodyPr/>
        <a:lstStyle/>
        <a:p>
          <a:endParaRPr lang="en-US"/>
        </a:p>
      </dgm:t>
    </dgm:pt>
    <dgm:pt modelId="{5D3E56DA-525C-488E-B03E-5D0439B962F2}">
      <dgm:prSet/>
      <dgm:spPr/>
      <dgm:t>
        <a:bodyPr/>
        <a:lstStyle/>
        <a:p>
          <a:r>
            <a:rPr lang="en-US"/>
            <a:t>Changes to project scope are analyzed, documented and prioritized</a:t>
          </a:r>
        </a:p>
      </dgm:t>
    </dgm:pt>
    <dgm:pt modelId="{91E5FF00-55E8-411B-95F9-39A32EE34BE3}" type="parTrans" cxnId="{97F99A93-4F7F-4A33-9C04-43B8C6320C4E}">
      <dgm:prSet/>
      <dgm:spPr/>
      <dgm:t>
        <a:bodyPr/>
        <a:lstStyle/>
        <a:p>
          <a:endParaRPr lang="en-US"/>
        </a:p>
      </dgm:t>
    </dgm:pt>
    <dgm:pt modelId="{2B05172C-DD47-4A1A-90CB-959D11A90F8B}" type="sibTrans" cxnId="{97F99A93-4F7F-4A33-9C04-43B8C6320C4E}">
      <dgm:prSet/>
      <dgm:spPr/>
      <dgm:t>
        <a:bodyPr/>
        <a:lstStyle/>
        <a:p>
          <a:endParaRPr lang="en-US"/>
        </a:p>
      </dgm:t>
    </dgm:pt>
    <dgm:pt modelId="{35D678E8-BE72-4A08-925A-7990A2CC49CC}">
      <dgm:prSet/>
      <dgm:spPr/>
      <dgm:t>
        <a:bodyPr/>
        <a:lstStyle/>
        <a:p>
          <a:r>
            <a:rPr lang="en-US"/>
            <a:t>Review project timeline</a:t>
          </a:r>
        </a:p>
      </dgm:t>
    </dgm:pt>
    <dgm:pt modelId="{167B5926-1B6F-42CF-A250-A2A1370FD33D}" type="parTrans" cxnId="{CF7EC39F-67A7-4E18-9013-0FE10EDE54A1}">
      <dgm:prSet/>
      <dgm:spPr/>
      <dgm:t>
        <a:bodyPr/>
        <a:lstStyle/>
        <a:p>
          <a:endParaRPr lang="en-US"/>
        </a:p>
      </dgm:t>
    </dgm:pt>
    <dgm:pt modelId="{2CD56A13-0789-4FCA-978F-A75EF9904B41}" type="sibTrans" cxnId="{CF7EC39F-67A7-4E18-9013-0FE10EDE54A1}">
      <dgm:prSet/>
      <dgm:spPr/>
      <dgm:t>
        <a:bodyPr/>
        <a:lstStyle/>
        <a:p>
          <a:endParaRPr lang="en-US"/>
        </a:p>
      </dgm:t>
    </dgm:pt>
    <dgm:pt modelId="{82B7E6A4-C22F-4A6E-BC9F-22228161FA8E}">
      <dgm:prSet/>
      <dgm:spPr/>
      <dgm:t>
        <a:bodyPr/>
        <a:lstStyle/>
        <a:p>
          <a:r>
            <a:rPr lang="en-US"/>
            <a:t>Project risks are documented and a mitigation strategy is documented.</a:t>
          </a:r>
        </a:p>
      </dgm:t>
    </dgm:pt>
    <dgm:pt modelId="{E61DD957-92E8-4226-AFD5-3B40F8357414}" type="parTrans" cxnId="{7AB30403-7461-4384-AB64-3AE95AC09F61}">
      <dgm:prSet/>
      <dgm:spPr/>
      <dgm:t>
        <a:bodyPr/>
        <a:lstStyle/>
        <a:p>
          <a:endParaRPr lang="en-US"/>
        </a:p>
      </dgm:t>
    </dgm:pt>
    <dgm:pt modelId="{D9A89E62-68A5-49F7-86A5-E34EEC6C238C}" type="sibTrans" cxnId="{7AB30403-7461-4384-AB64-3AE95AC09F61}">
      <dgm:prSet/>
      <dgm:spPr/>
      <dgm:t>
        <a:bodyPr/>
        <a:lstStyle/>
        <a:p>
          <a:endParaRPr lang="en-US"/>
        </a:p>
      </dgm:t>
    </dgm:pt>
    <dgm:pt modelId="{F91FC038-4A4C-48DF-804A-3DE09146B818}">
      <dgm:prSet/>
      <dgm:spPr/>
      <dgm:t>
        <a:bodyPr/>
        <a:lstStyle/>
        <a:p>
          <a:r>
            <a:rPr lang="en-US"/>
            <a:t>Issue log is reviewed and updated</a:t>
          </a:r>
        </a:p>
      </dgm:t>
    </dgm:pt>
    <dgm:pt modelId="{0799296C-9712-4A4C-B4F7-60951D4CBD2F}" type="parTrans" cxnId="{73516D97-A056-4A73-B273-803002EB4A93}">
      <dgm:prSet/>
      <dgm:spPr/>
      <dgm:t>
        <a:bodyPr/>
        <a:lstStyle/>
        <a:p>
          <a:endParaRPr lang="en-US"/>
        </a:p>
      </dgm:t>
    </dgm:pt>
    <dgm:pt modelId="{2FE841F4-7BEB-49BA-973A-3314E9E81F90}" type="sibTrans" cxnId="{73516D97-A056-4A73-B273-803002EB4A93}">
      <dgm:prSet/>
      <dgm:spPr/>
      <dgm:t>
        <a:bodyPr/>
        <a:lstStyle/>
        <a:p>
          <a:endParaRPr lang="en-US"/>
        </a:p>
      </dgm:t>
    </dgm:pt>
    <dgm:pt modelId="{17D4CA33-F8EA-4BA9-9557-A0FCFC17815B}" type="pres">
      <dgm:prSet presAssocID="{A928A1B8-1313-4FEA-9B08-D927C826D31F}" presName="root" presStyleCnt="0">
        <dgm:presLayoutVars>
          <dgm:dir/>
          <dgm:resizeHandles val="exact"/>
        </dgm:presLayoutVars>
      </dgm:prSet>
      <dgm:spPr/>
    </dgm:pt>
    <dgm:pt modelId="{AF6A3079-0344-4E80-A73E-8CA9CA972435}" type="pres">
      <dgm:prSet presAssocID="{A928A1B8-1313-4FEA-9B08-D927C826D31F}" presName="container" presStyleCnt="0">
        <dgm:presLayoutVars>
          <dgm:dir/>
          <dgm:resizeHandles val="exact"/>
        </dgm:presLayoutVars>
      </dgm:prSet>
      <dgm:spPr/>
    </dgm:pt>
    <dgm:pt modelId="{4D5CA7F9-0116-4177-A920-5A9DDAA7091B}" type="pres">
      <dgm:prSet presAssocID="{37A2251E-8EC9-4D87-B863-304580D3DD8C}" presName="compNode" presStyleCnt="0"/>
      <dgm:spPr/>
    </dgm:pt>
    <dgm:pt modelId="{9D8D41FE-EF67-49AC-978F-56F02F5282EC}" type="pres">
      <dgm:prSet presAssocID="{37A2251E-8EC9-4D87-B863-304580D3DD8C}" presName="iconBgRect" presStyleLbl="bgShp" presStyleIdx="0" presStyleCnt="6"/>
      <dgm:spPr/>
    </dgm:pt>
    <dgm:pt modelId="{2C16DB90-5233-4802-A512-A655B3D206B9}" type="pres">
      <dgm:prSet presAssocID="{37A2251E-8EC9-4D87-B863-304580D3DD8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5D89B5C5-81BD-4B80-9AC3-D1931BDC465C}" type="pres">
      <dgm:prSet presAssocID="{37A2251E-8EC9-4D87-B863-304580D3DD8C}" presName="spaceRect" presStyleCnt="0"/>
      <dgm:spPr/>
    </dgm:pt>
    <dgm:pt modelId="{15FD3F80-155C-4CD6-AA6C-FBB6D98061ED}" type="pres">
      <dgm:prSet presAssocID="{37A2251E-8EC9-4D87-B863-304580D3DD8C}" presName="textRect" presStyleLbl="revTx" presStyleIdx="0" presStyleCnt="6">
        <dgm:presLayoutVars>
          <dgm:chMax val="1"/>
          <dgm:chPref val="1"/>
        </dgm:presLayoutVars>
      </dgm:prSet>
      <dgm:spPr/>
    </dgm:pt>
    <dgm:pt modelId="{D8278015-9A19-4AC0-8473-815DEF1A93FD}" type="pres">
      <dgm:prSet presAssocID="{A3546C32-9F87-4BE9-85A6-01DCE5F64FC9}" presName="sibTrans" presStyleLbl="sibTrans2D1" presStyleIdx="0" presStyleCnt="0"/>
      <dgm:spPr/>
    </dgm:pt>
    <dgm:pt modelId="{02CC1F1A-49EE-4D7D-A5A0-A5F0AF26BA96}" type="pres">
      <dgm:prSet presAssocID="{C7731880-E38B-471C-86DD-AC19506E2C28}" presName="compNode" presStyleCnt="0"/>
      <dgm:spPr/>
    </dgm:pt>
    <dgm:pt modelId="{88B25F21-1809-4D8C-9D41-F92EB7D9DDC9}" type="pres">
      <dgm:prSet presAssocID="{C7731880-E38B-471C-86DD-AC19506E2C28}" presName="iconBgRect" presStyleLbl="bgShp" presStyleIdx="1" presStyleCnt="6"/>
      <dgm:spPr/>
    </dgm:pt>
    <dgm:pt modelId="{91F33986-6651-4838-87E7-303110F923B4}" type="pres">
      <dgm:prSet presAssocID="{C7731880-E38B-471C-86DD-AC19506E2C2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F379F8D3-698E-4502-BA82-AFBA44129D62}" type="pres">
      <dgm:prSet presAssocID="{C7731880-E38B-471C-86DD-AC19506E2C28}" presName="spaceRect" presStyleCnt="0"/>
      <dgm:spPr/>
    </dgm:pt>
    <dgm:pt modelId="{782BBC7E-1043-4AAF-9627-37128C0B6B8F}" type="pres">
      <dgm:prSet presAssocID="{C7731880-E38B-471C-86DD-AC19506E2C28}" presName="textRect" presStyleLbl="revTx" presStyleIdx="1" presStyleCnt="6">
        <dgm:presLayoutVars>
          <dgm:chMax val="1"/>
          <dgm:chPref val="1"/>
        </dgm:presLayoutVars>
      </dgm:prSet>
      <dgm:spPr/>
    </dgm:pt>
    <dgm:pt modelId="{C546E02C-F70D-4501-A906-3EC58E199063}" type="pres">
      <dgm:prSet presAssocID="{62CC17B0-20AB-4DB6-8895-C98699758BDE}" presName="sibTrans" presStyleLbl="sibTrans2D1" presStyleIdx="0" presStyleCnt="0"/>
      <dgm:spPr/>
    </dgm:pt>
    <dgm:pt modelId="{F497886C-CE21-4D51-B6E5-B637E76A8689}" type="pres">
      <dgm:prSet presAssocID="{5D3E56DA-525C-488E-B03E-5D0439B962F2}" presName="compNode" presStyleCnt="0"/>
      <dgm:spPr/>
    </dgm:pt>
    <dgm:pt modelId="{4801F0CB-D326-4DE3-827D-C4D291354AAE}" type="pres">
      <dgm:prSet presAssocID="{5D3E56DA-525C-488E-B03E-5D0439B962F2}" presName="iconBgRect" presStyleLbl="bgShp" presStyleIdx="2" presStyleCnt="6"/>
      <dgm:spPr/>
    </dgm:pt>
    <dgm:pt modelId="{FC5E77A3-E4C7-4D7F-A445-ABD3D54C84DC}" type="pres">
      <dgm:prSet presAssocID="{5D3E56DA-525C-488E-B03E-5D0439B962F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2DDE01D-88BF-44AD-B478-7FD172E94FF0}" type="pres">
      <dgm:prSet presAssocID="{5D3E56DA-525C-488E-B03E-5D0439B962F2}" presName="spaceRect" presStyleCnt="0"/>
      <dgm:spPr/>
    </dgm:pt>
    <dgm:pt modelId="{00CBE0EE-9B00-4195-BEA7-9ACA010088FC}" type="pres">
      <dgm:prSet presAssocID="{5D3E56DA-525C-488E-B03E-5D0439B962F2}" presName="textRect" presStyleLbl="revTx" presStyleIdx="2" presStyleCnt="6">
        <dgm:presLayoutVars>
          <dgm:chMax val="1"/>
          <dgm:chPref val="1"/>
        </dgm:presLayoutVars>
      </dgm:prSet>
      <dgm:spPr/>
    </dgm:pt>
    <dgm:pt modelId="{BCE1AB8A-2C93-47F0-9A7D-705000020882}" type="pres">
      <dgm:prSet presAssocID="{2B05172C-DD47-4A1A-90CB-959D11A90F8B}" presName="sibTrans" presStyleLbl="sibTrans2D1" presStyleIdx="0" presStyleCnt="0"/>
      <dgm:spPr/>
    </dgm:pt>
    <dgm:pt modelId="{736FD114-B328-4CED-A293-CF672775E1FB}" type="pres">
      <dgm:prSet presAssocID="{35D678E8-BE72-4A08-925A-7990A2CC49CC}" presName="compNode" presStyleCnt="0"/>
      <dgm:spPr/>
    </dgm:pt>
    <dgm:pt modelId="{FB8793FF-9955-4EA0-9F31-7FE2C2905E0F}" type="pres">
      <dgm:prSet presAssocID="{35D678E8-BE72-4A08-925A-7990A2CC49CC}" presName="iconBgRect" presStyleLbl="bgShp" presStyleIdx="3" presStyleCnt="6"/>
      <dgm:spPr/>
    </dgm:pt>
    <dgm:pt modelId="{70C29606-AEC5-4AD5-8D55-50D235DC4C2B}" type="pres">
      <dgm:prSet presAssocID="{35D678E8-BE72-4A08-925A-7990A2CC49C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20D2811-21FB-466E-9A5C-013CFCE064D2}" type="pres">
      <dgm:prSet presAssocID="{35D678E8-BE72-4A08-925A-7990A2CC49CC}" presName="spaceRect" presStyleCnt="0"/>
      <dgm:spPr/>
    </dgm:pt>
    <dgm:pt modelId="{44813580-5378-4FEC-8645-7F997EE6086F}" type="pres">
      <dgm:prSet presAssocID="{35D678E8-BE72-4A08-925A-7990A2CC49CC}" presName="textRect" presStyleLbl="revTx" presStyleIdx="3" presStyleCnt="6">
        <dgm:presLayoutVars>
          <dgm:chMax val="1"/>
          <dgm:chPref val="1"/>
        </dgm:presLayoutVars>
      </dgm:prSet>
      <dgm:spPr/>
    </dgm:pt>
    <dgm:pt modelId="{F94EFE16-6105-46CC-A439-822259343D4A}" type="pres">
      <dgm:prSet presAssocID="{2CD56A13-0789-4FCA-978F-A75EF9904B41}" presName="sibTrans" presStyleLbl="sibTrans2D1" presStyleIdx="0" presStyleCnt="0"/>
      <dgm:spPr/>
    </dgm:pt>
    <dgm:pt modelId="{F79675E4-3BF9-46F4-8CA7-E021828CA50C}" type="pres">
      <dgm:prSet presAssocID="{82B7E6A4-C22F-4A6E-BC9F-22228161FA8E}" presName="compNode" presStyleCnt="0"/>
      <dgm:spPr/>
    </dgm:pt>
    <dgm:pt modelId="{13E55BAC-472B-4599-966F-C3326DEC0417}" type="pres">
      <dgm:prSet presAssocID="{82B7E6A4-C22F-4A6E-BC9F-22228161FA8E}" presName="iconBgRect" presStyleLbl="bgShp" presStyleIdx="4" presStyleCnt="6"/>
      <dgm:spPr/>
    </dgm:pt>
    <dgm:pt modelId="{6DD8DAFE-A60B-43D2-BC7A-95A3115E9BA4}" type="pres">
      <dgm:prSet presAssocID="{82B7E6A4-C22F-4A6E-BC9F-22228161FA8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40640F9A-F5FB-4A3E-BE31-CEA9F6760DC3}" type="pres">
      <dgm:prSet presAssocID="{82B7E6A4-C22F-4A6E-BC9F-22228161FA8E}" presName="spaceRect" presStyleCnt="0"/>
      <dgm:spPr/>
    </dgm:pt>
    <dgm:pt modelId="{533989AA-1D37-48EB-9908-F9DDAB7BEA8E}" type="pres">
      <dgm:prSet presAssocID="{82B7E6A4-C22F-4A6E-BC9F-22228161FA8E}" presName="textRect" presStyleLbl="revTx" presStyleIdx="4" presStyleCnt="6">
        <dgm:presLayoutVars>
          <dgm:chMax val="1"/>
          <dgm:chPref val="1"/>
        </dgm:presLayoutVars>
      </dgm:prSet>
      <dgm:spPr/>
    </dgm:pt>
    <dgm:pt modelId="{20D847D1-4578-4543-B2EA-240BA2D5A10F}" type="pres">
      <dgm:prSet presAssocID="{D9A89E62-68A5-49F7-86A5-E34EEC6C238C}" presName="sibTrans" presStyleLbl="sibTrans2D1" presStyleIdx="0" presStyleCnt="0"/>
      <dgm:spPr/>
    </dgm:pt>
    <dgm:pt modelId="{32F3940E-8143-4349-BA90-97525C52505C}" type="pres">
      <dgm:prSet presAssocID="{F91FC038-4A4C-48DF-804A-3DE09146B818}" presName="compNode" presStyleCnt="0"/>
      <dgm:spPr/>
    </dgm:pt>
    <dgm:pt modelId="{4295D027-9A12-4AEE-A431-88E5CA15B84B}" type="pres">
      <dgm:prSet presAssocID="{F91FC038-4A4C-48DF-804A-3DE09146B818}" presName="iconBgRect" presStyleLbl="bgShp" presStyleIdx="5" presStyleCnt="6"/>
      <dgm:spPr/>
    </dgm:pt>
    <dgm:pt modelId="{168F3398-6407-4A9F-879D-51DD0047C3D3}" type="pres">
      <dgm:prSet presAssocID="{F91FC038-4A4C-48DF-804A-3DE09146B81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16B028C-3760-40F6-98C8-34C4DC5C5A12}" type="pres">
      <dgm:prSet presAssocID="{F91FC038-4A4C-48DF-804A-3DE09146B818}" presName="spaceRect" presStyleCnt="0"/>
      <dgm:spPr/>
    </dgm:pt>
    <dgm:pt modelId="{BA96A173-F36A-4D1A-B7A5-03891CBAC7BA}" type="pres">
      <dgm:prSet presAssocID="{F91FC038-4A4C-48DF-804A-3DE09146B81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0336D01-3E75-4716-9618-BF6D9FF36C3E}" type="presOf" srcId="{A3546C32-9F87-4BE9-85A6-01DCE5F64FC9}" destId="{D8278015-9A19-4AC0-8473-815DEF1A93FD}" srcOrd="0" destOrd="0" presId="urn:microsoft.com/office/officeart/2018/2/layout/IconCircleList"/>
    <dgm:cxn modelId="{7AB30403-7461-4384-AB64-3AE95AC09F61}" srcId="{A928A1B8-1313-4FEA-9B08-D927C826D31F}" destId="{82B7E6A4-C22F-4A6E-BC9F-22228161FA8E}" srcOrd="4" destOrd="0" parTransId="{E61DD957-92E8-4226-AFD5-3B40F8357414}" sibTransId="{D9A89E62-68A5-49F7-86A5-E34EEC6C238C}"/>
    <dgm:cxn modelId="{221BA003-439D-43DA-833D-27A7299E7EE2}" type="presOf" srcId="{F91FC038-4A4C-48DF-804A-3DE09146B818}" destId="{BA96A173-F36A-4D1A-B7A5-03891CBAC7BA}" srcOrd="0" destOrd="0" presId="urn:microsoft.com/office/officeart/2018/2/layout/IconCircleList"/>
    <dgm:cxn modelId="{8A7F2506-DF78-4663-ABFA-255B92EA9D9B}" srcId="{A928A1B8-1313-4FEA-9B08-D927C826D31F}" destId="{C7731880-E38B-471C-86DD-AC19506E2C28}" srcOrd="1" destOrd="0" parTransId="{F742C4C0-1468-4FE5-9C7F-80EBBA8AEBED}" sibTransId="{62CC17B0-20AB-4DB6-8895-C98699758BDE}"/>
    <dgm:cxn modelId="{5F1F9618-CB2D-4CF2-B23C-DAAAE11ECBE4}" type="presOf" srcId="{5D3E56DA-525C-488E-B03E-5D0439B962F2}" destId="{00CBE0EE-9B00-4195-BEA7-9ACA010088FC}" srcOrd="0" destOrd="0" presId="urn:microsoft.com/office/officeart/2018/2/layout/IconCircleList"/>
    <dgm:cxn modelId="{54C50341-9640-4BA7-9760-F6AEAA6ECC00}" type="presOf" srcId="{82B7E6A4-C22F-4A6E-BC9F-22228161FA8E}" destId="{533989AA-1D37-48EB-9908-F9DDAB7BEA8E}" srcOrd="0" destOrd="0" presId="urn:microsoft.com/office/officeart/2018/2/layout/IconCircleList"/>
    <dgm:cxn modelId="{0F51734D-B5E1-46F1-994D-392772FD9E43}" type="presOf" srcId="{35D678E8-BE72-4A08-925A-7990A2CC49CC}" destId="{44813580-5378-4FEC-8645-7F997EE6086F}" srcOrd="0" destOrd="0" presId="urn:microsoft.com/office/officeart/2018/2/layout/IconCircleList"/>
    <dgm:cxn modelId="{257BD95A-35C0-4159-9F92-85B66356CECE}" type="presOf" srcId="{2B05172C-DD47-4A1A-90CB-959D11A90F8B}" destId="{BCE1AB8A-2C93-47F0-9A7D-705000020882}" srcOrd="0" destOrd="0" presId="urn:microsoft.com/office/officeart/2018/2/layout/IconCircleList"/>
    <dgm:cxn modelId="{EA6B4984-4A1B-4BE4-8EA4-90B5FFA21FB2}" type="presOf" srcId="{2CD56A13-0789-4FCA-978F-A75EF9904B41}" destId="{F94EFE16-6105-46CC-A439-822259343D4A}" srcOrd="0" destOrd="0" presId="urn:microsoft.com/office/officeart/2018/2/layout/IconCircleList"/>
    <dgm:cxn modelId="{97F99A93-4F7F-4A33-9C04-43B8C6320C4E}" srcId="{A928A1B8-1313-4FEA-9B08-D927C826D31F}" destId="{5D3E56DA-525C-488E-B03E-5D0439B962F2}" srcOrd="2" destOrd="0" parTransId="{91E5FF00-55E8-411B-95F9-39A32EE34BE3}" sibTransId="{2B05172C-DD47-4A1A-90CB-959D11A90F8B}"/>
    <dgm:cxn modelId="{73516D97-A056-4A73-B273-803002EB4A93}" srcId="{A928A1B8-1313-4FEA-9B08-D927C826D31F}" destId="{F91FC038-4A4C-48DF-804A-3DE09146B818}" srcOrd="5" destOrd="0" parTransId="{0799296C-9712-4A4C-B4F7-60951D4CBD2F}" sibTransId="{2FE841F4-7BEB-49BA-973A-3314E9E81F90}"/>
    <dgm:cxn modelId="{C5A6AF98-096C-4376-808A-5C4CB45ED3F8}" type="presOf" srcId="{62CC17B0-20AB-4DB6-8895-C98699758BDE}" destId="{C546E02C-F70D-4501-A906-3EC58E199063}" srcOrd="0" destOrd="0" presId="urn:microsoft.com/office/officeart/2018/2/layout/IconCircleList"/>
    <dgm:cxn modelId="{D7270E9B-B012-4451-9373-D5E12FB18ECF}" type="presOf" srcId="{37A2251E-8EC9-4D87-B863-304580D3DD8C}" destId="{15FD3F80-155C-4CD6-AA6C-FBB6D98061ED}" srcOrd="0" destOrd="0" presId="urn:microsoft.com/office/officeart/2018/2/layout/IconCircleList"/>
    <dgm:cxn modelId="{CF7EC39F-67A7-4E18-9013-0FE10EDE54A1}" srcId="{A928A1B8-1313-4FEA-9B08-D927C826D31F}" destId="{35D678E8-BE72-4A08-925A-7990A2CC49CC}" srcOrd="3" destOrd="0" parTransId="{167B5926-1B6F-42CF-A250-A2A1370FD33D}" sibTransId="{2CD56A13-0789-4FCA-978F-A75EF9904B41}"/>
    <dgm:cxn modelId="{DA4679B3-9D5C-4F59-8E6D-805939A1CC56}" type="presOf" srcId="{A928A1B8-1313-4FEA-9B08-D927C826D31F}" destId="{17D4CA33-F8EA-4BA9-9557-A0FCFC17815B}" srcOrd="0" destOrd="0" presId="urn:microsoft.com/office/officeart/2018/2/layout/IconCircleList"/>
    <dgm:cxn modelId="{1ACC8DB3-A847-4919-9F70-35F78786D5F4}" type="presOf" srcId="{D9A89E62-68A5-49F7-86A5-E34EEC6C238C}" destId="{20D847D1-4578-4543-B2EA-240BA2D5A10F}" srcOrd="0" destOrd="0" presId="urn:microsoft.com/office/officeart/2018/2/layout/IconCircleList"/>
    <dgm:cxn modelId="{87AF8BCB-7D79-452A-BC9E-88113C69B8FA}" type="presOf" srcId="{C7731880-E38B-471C-86DD-AC19506E2C28}" destId="{782BBC7E-1043-4AAF-9627-37128C0B6B8F}" srcOrd="0" destOrd="0" presId="urn:microsoft.com/office/officeart/2018/2/layout/IconCircleList"/>
    <dgm:cxn modelId="{AF4FE4CC-744F-4E1B-800A-432EBCD8AAD6}" srcId="{A928A1B8-1313-4FEA-9B08-D927C826D31F}" destId="{37A2251E-8EC9-4D87-B863-304580D3DD8C}" srcOrd="0" destOrd="0" parTransId="{3B95AA90-0D1B-445D-9F54-A18FE739895A}" sibTransId="{A3546C32-9F87-4BE9-85A6-01DCE5F64FC9}"/>
    <dgm:cxn modelId="{CE611635-F620-4176-BDE4-0F72B2FF3ADA}" type="presParOf" srcId="{17D4CA33-F8EA-4BA9-9557-A0FCFC17815B}" destId="{AF6A3079-0344-4E80-A73E-8CA9CA972435}" srcOrd="0" destOrd="0" presId="urn:microsoft.com/office/officeart/2018/2/layout/IconCircleList"/>
    <dgm:cxn modelId="{276C3F08-6ECD-48FF-BC44-CC3EA0A80FB1}" type="presParOf" srcId="{AF6A3079-0344-4E80-A73E-8CA9CA972435}" destId="{4D5CA7F9-0116-4177-A920-5A9DDAA7091B}" srcOrd="0" destOrd="0" presId="urn:microsoft.com/office/officeart/2018/2/layout/IconCircleList"/>
    <dgm:cxn modelId="{B9FFF30E-41F4-4BEC-A2F9-E2CDE6F95125}" type="presParOf" srcId="{4D5CA7F9-0116-4177-A920-5A9DDAA7091B}" destId="{9D8D41FE-EF67-49AC-978F-56F02F5282EC}" srcOrd="0" destOrd="0" presId="urn:microsoft.com/office/officeart/2018/2/layout/IconCircleList"/>
    <dgm:cxn modelId="{5CF04C55-8B77-481F-AAC2-F1AF354AFB6D}" type="presParOf" srcId="{4D5CA7F9-0116-4177-A920-5A9DDAA7091B}" destId="{2C16DB90-5233-4802-A512-A655B3D206B9}" srcOrd="1" destOrd="0" presId="urn:microsoft.com/office/officeart/2018/2/layout/IconCircleList"/>
    <dgm:cxn modelId="{02685962-767C-4AED-A505-2FC6466325DB}" type="presParOf" srcId="{4D5CA7F9-0116-4177-A920-5A9DDAA7091B}" destId="{5D89B5C5-81BD-4B80-9AC3-D1931BDC465C}" srcOrd="2" destOrd="0" presId="urn:microsoft.com/office/officeart/2018/2/layout/IconCircleList"/>
    <dgm:cxn modelId="{90B5A1C7-098E-44A8-A603-5196949194F2}" type="presParOf" srcId="{4D5CA7F9-0116-4177-A920-5A9DDAA7091B}" destId="{15FD3F80-155C-4CD6-AA6C-FBB6D98061ED}" srcOrd="3" destOrd="0" presId="urn:microsoft.com/office/officeart/2018/2/layout/IconCircleList"/>
    <dgm:cxn modelId="{86EEC569-AA83-47EF-83BA-49F1AD45B02A}" type="presParOf" srcId="{AF6A3079-0344-4E80-A73E-8CA9CA972435}" destId="{D8278015-9A19-4AC0-8473-815DEF1A93FD}" srcOrd="1" destOrd="0" presId="urn:microsoft.com/office/officeart/2018/2/layout/IconCircleList"/>
    <dgm:cxn modelId="{58A727BD-907E-4413-A450-236CD9A6747B}" type="presParOf" srcId="{AF6A3079-0344-4E80-A73E-8CA9CA972435}" destId="{02CC1F1A-49EE-4D7D-A5A0-A5F0AF26BA96}" srcOrd="2" destOrd="0" presId="urn:microsoft.com/office/officeart/2018/2/layout/IconCircleList"/>
    <dgm:cxn modelId="{B48A417A-1F9C-4BB3-B035-A8F341179FB1}" type="presParOf" srcId="{02CC1F1A-49EE-4D7D-A5A0-A5F0AF26BA96}" destId="{88B25F21-1809-4D8C-9D41-F92EB7D9DDC9}" srcOrd="0" destOrd="0" presId="urn:microsoft.com/office/officeart/2018/2/layout/IconCircleList"/>
    <dgm:cxn modelId="{337E33DE-5EA6-40C7-A488-65874EEEBBF6}" type="presParOf" srcId="{02CC1F1A-49EE-4D7D-A5A0-A5F0AF26BA96}" destId="{91F33986-6651-4838-87E7-303110F923B4}" srcOrd="1" destOrd="0" presId="urn:microsoft.com/office/officeart/2018/2/layout/IconCircleList"/>
    <dgm:cxn modelId="{7D163E85-57A9-4C27-81C2-7E4BE63CB4BF}" type="presParOf" srcId="{02CC1F1A-49EE-4D7D-A5A0-A5F0AF26BA96}" destId="{F379F8D3-698E-4502-BA82-AFBA44129D62}" srcOrd="2" destOrd="0" presId="urn:microsoft.com/office/officeart/2018/2/layout/IconCircleList"/>
    <dgm:cxn modelId="{3C19C4F9-F108-47BE-9EF7-B0E5FE88F8AA}" type="presParOf" srcId="{02CC1F1A-49EE-4D7D-A5A0-A5F0AF26BA96}" destId="{782BBC7E-1043-4AAF-9627-37128C0B6B8F}" srcOrd="3" destOrd="0" presId="urn:microsoft.com/office/officeart/2018/2/layout/IconCircleList"/>
    <dgm:cxn modelId="{A65AB321-F9C0-4316-862A-949FB1758CEE}" type="presParOf" srcId="{AF6A3079-0344-4E80-A73E-8CA9CA972435}" destId="{C546E02C-F70D-4501-A906-3EC58E199063}" srcOrd="3" destOrd="0" presId="urn:microsoft.com/office/officeart/2018/2/layout/IconCircleList"/>
    <dgm:cxn modelId="{E7F42495-3C5F-45BD-85B6-81E72C3ED1B3}" type="presParOf" srcId="{AF6A3079-0344-4E80-A73E-8CA9CA972435}" destId="{F497886C-CE21-4D51-B6E5-B637E76A8689}" srcOrd="4" destOrd="0" presId="urn:microsoft.com/office/officeart/2018/2/layout/IconCircleList"/>
    <dgm:cxn modelId="{A97DFE2E-31E9-4383-B89A-9641083F76B9}" type="presParOf" srcId="{F497886C-CE21-4D51-B6E5-B637E76A8689}" destId="{4801F0CB-D326-4DE3-827D-C4D291354AAE}" srcOrd="0" destOrd="0" presId="urn:microsoft.com/office/officeart/2018/2/layout/IconCircleList"/>
    <dgm:cxn modelId="{B8B445B1-7D16-45EB-830F-AB9F22180A51}" type="presParOf" srcId="{F497886C-CE21-4D51-B6E5-B637E76A8689}" destId="{FC5E77A3-E4C7-4D7F-A445-ABD3D54C84DC}" srcOrd="1" destOrd="0" presId="urn:microsoft.com/office/officeart/2018/2/layout/IconCircleList"/>
    <dgm:cxn modelId="{35481217-F778-4A49-BE9D-1C9C0E7F6F6E}" type="presParOf" srcId="{F497886C-CE21-4D51-B6E5-B637E76A8689}" destId="{02DDE01D-88BF-44AD-B478-7FD172E94FF0}" srcOrd="2" destOrd="0" presId="urn:microsoft.com/office/officeart/2018/2/layout/IconCircleList"/>
    <dgm:cxn modelId="{3CBEC50D-2BC0-4B83-ABDF-B948B6D61274}" type="presParOf" srcId="{F497886C-CE21-4D51-B6E5-B637E76A8689}" destId="{00CBE0EE-9B00-4195-BEA7-9ACA010088FC}" srcOrd="3" destOrd="0" presId="urn:microsoft.com/office/officeart/2018/2/layout/IconCircleList"/>
    <dgm:cxn modelId="{9B0B8C9E-CF3E-4F9C-8575-0A2E3AF8C1DD}" type="presParOf" srcId="{AF6A3079-0344-4E80-A73E-8CA9CA972435}" destId="{BCE1AB8A-2C93-47F0-9A7D-705000020882}" srcOrd="5" destOrd="0" presId="urn:microsoft.com/office/officeart/2018/2/layout/IconCircleList"/>
    <dgm:cxn modelId="{06ADCEAB-87CC-4EB1-9555-E354896B90CE}" type="presParOf" srcId="{AF6A3079-0344-4E80-A73E-8CA9CA972435}" destId="{736FD114-B328-4CED-A293-CF672775E1FB}" srcOrd="6" destOrd="0" presId="urn:microsoft.com/office/officeart/2018/2/layout/IconCircleList"/>
    <dgm:cxn modelId="{FF271531-EECD-4E35-9845-92EFA95445C9}" type="presParOf" srcId="{736FD114-B328-4CED-A293-CF672775E1FB}" destId="{FB8793FF-9955-4EA0-9F31-7FE2C2905E0F}" srcOrd="0" destOrd="0" presId="urn:microsoft.com/office/officeart/2018/2/layout/IconCircleList"/>
    <dgm:cxn modelId="{9D1E03EA-39F7-41FC-8882-469714372407}" type="presParOf" srcId="{736FD114-B328-4CED-A293-CF672775E1FB}" destId="{70C29606-AEC5-4AD5-8D55-50D235DC4C2B}" srcOrd="1" destOrd="0" presId="urn:microsoft.com/office/officeart/2018/2/layout/IconCircleList"/>
    <dgm:cxn modelId="{BAFF4198-7B25-4102-BCA8-BCE904C187D1}" type="presParOf" srcId="{736FD114-B328-4CED-A293-CF672775E1FB}" destId="{F20D2811-21FB-466E-9A5C-013CFCE064D2}" srcOrd="2" destOrd="0" presId="urn:microsoft.com/office/officeart/2018/2/layout/IconCircleList"/>
    <dgm:cxn modelId="{81A647A7-1F14-4BA2-96C0-86D7A834CF06}" type="presParOf" srcId="{736FD114-B328-4CED-A293-CF672775E1FB}" destId="{44813580-5378-4FEC-8645-7F997EE6086F}" srcOrd="3" destOrd="0" presId="urn:microsoft.com/office/officeart/2018/2/layout/IconCircleList"/>
    <dgm:cxn modelId="{D663DC95-A53F-46CD-B550-8F56330FA32E}" type="presParOf" srcId="{AF6A3079-0344-4E80-A73E-8CA9CA972435}" destId="{F94EFE16-6105-46CC-A439-822259343D4A}" srcOrd="7" destOrd="0" presId="urn:microsoft.com/office/officeart/2018/2/layout/IconCircleList"/>
    <dgm:cxn modelId="{D63B9D70-9FE2-46AC-93BA-A2E6E0B5F9F6}" type="presParOf" srcId="{AF6A3079-0344-4E80-A73E-8CA9CA972435}" destId="{F79675E4-3BF9-46F4-8CA7-E021828CA50C}" srcOrd="8" destOrd="0" presId="urn:microsoft.com/office/officeart/2018/2/layout/IconCircleList"/>
    <dgm:cxn modelId="{2EAD3223-A999-4537-AAF9-9141E897BD56}" type="presParOf" srcId="{F79675E4-3BF9-46F4-8CA7-E021828CA50C}" destId="{13E55BAC-472B-4599-966F-C3326DEC0417}" srcOrd="0" destOrd="0" presId="urn:microsoft.com/office/officeart/2018/2/layout/IconCircleList"/>
    <dgm:cxn modelId="{C5D7CBD5-7157-49BC-9C30-601A7484B98A}" type="presParOf" srcId="{F79675E4-3BF9-46F4-8CA7-E021828CA50C}" destId="{6DD8DAFE-A60B-43D2-BC7A-95A3115E9BA4}" srcOrd="1" destOrd="0" presId="urn:microsoft.com/office/officeart/2018/2/layout/IconCircleList"/>
    <dgm:cxn modelId="{F9F55C41-3E40-46D8-85F2-0F26C05D9ECA}" type="presParOf" srcId="{F79675E4-3BF9-46F4-8CA7-E021828CA50C}" destId="{40640F9A-F5FB-4A3E-BE31-CEA9F6760DC3}" srcOrd="2" destOrd="0" presId="urn:microsoft.com/office/officeart/2018/2/layout/IconCircleList"/>
    <dgm:cxn modelId="{E822A425-E869-4A20-AD37-8286AA62EFBF}" type="presParOf" srcId="{F79675E4-3BF9-46F4-8CA7-E021828CA50C}" destId="{533989AA-1D37-48EB-9908-F9DDAB7BEA8E}" srcOrd="3" destOrd="0" presId="urn:microsoft.com/office/officeart/2018/2/layout/IconCircleList"/>
    <dgm:cxn modelId="{C32A47EA-D109-4E0E-9AB3-0F838E90D179}" type="presParOf" srcId="{AF6A3079-0344-4E80-A73E-8CA9CA972435}" destId="{20D847D1-4578-4543-B2EA-240BA2D5A10F}" srcOrd="9" destOrd="0" presId="urn:microsoft.com/office/officeart/2018/2/layout/IconCircleList"/>
    <dgm:cxn modelId="{F76C890F-0D39-49BF-A2B7-14E3D6EE0BB2}" type="presParOf" srcId="{AF6A3079-0344-4E80-A73E-8CA9CA972435}" destId="{32F3940E-8143-4349-BA90-97525C52505C}" srcOrd="10" destOrd="0" presId="urn:microsoft.com/office/officeart/2018/2/layout/IconCircleList"/>
    <dgm:cxn modelId="{0DC773EE-FAEC-46C5-B319-FE5C628B2B75}" type="presParOf" srcId="{32F3940E-8143-4349-BA90-97525C52505C}" destId="{4295D027-9A12-4AEE-A431-88E5CA15B84B}" srcOrd="0" destOrd="0" presId="urn:microsoft.com/office/officeart/2018/2/layout/IconCircleList"/>
    <dgm:cxn modelId="{879E71FE-4364-4698-B0D4-6576D7BD4B14}" type="presParOf" srcId="{32F3940E-8143-4349-BA90-97525C52505C}" destId="{168F3398-6407-4A9F-879D-51DD0047C3D3}" srcOrd="1" destOrd="0" presId="urn:microsoft.com/office/officeart/2018/2/layout/IconCircleList"/>
    <dgm:cxn modelId="{E23ADDBC-9562-427D-AC06-937B24D59F2C}" type="presParOf" srcId="{32F3940E-8143-4349-BA90-97525C52505C}" destId="{E16B028C-3760-40F6-98C8-34C4DC5C5A12}" srcOrd="2" destOrd="0" presId="urn:microsoft.com/office/officeart/2018/2/layout/IconCircleList"/>
    <dgm:cxn modelId="{5AC1085C-1B1C-4980-857E-C0DA666F8577}" type="presParOf" srcId="{32F3940E-8143-4349-BA90-97525C52505C}" destId="{BA96A173-F36A-4D1A-B7A5-03891CBAC7B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B550A1-EACA-4912-BB95-C9AE44D22178}">
      <dsp:nvSpPr>
        <dsp:cNvPr id="0" name=""/>
        <dsp:cNvSpPr/>
      </dsp:nvSpPr>
      <dsp:spPr>
        <a:xfrm>
          <a:off x="0" y="801508"/>
          <a:ext cx="11918950" cy="14797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93911D-A394-4670-ADEC-D4E57A3B842A}">
      <dsp:nvSpPr>
        <dsp:cNvPr id="0" name=""/>
        <dsp:cNvSpPr/>
      </dsp:nvSpPr>
      <dsp:spPr>
        <a:xfrm>
          <a:off x="447611" y="1134443"/>
          <a:ext cx="813839" cy="813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C2DC8-370F-417A-99B7-C16A49867791}">
      <dsp:nvSpPr>
        <dsp:cNvPr id="0" name=""/>
        <dsp:cNvSpPr/>
      </dsp:nvSpPr>
      <dsp:spPr>
        <a:xfrm>
          <a:off x="1709063" y="801508"/>
          <a:ext cx="10209886" cy="1479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602" tIns="156602" rIns="156602" bIns="15660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planning stage is iterative throughout the project life cycle</a:t>
          </a:r>
        </a:p>
      </dsp:txBody>
      <dsp:txXfrm>
        <a:off x="1709063" y="801508"/>
        <a:ext cx="10209886" cy="1479708"/>
      </dsp:txXfrm>
    </dsp:sp>
    <dsp:sp modelId="{D5D7C8AC-298E-453C-9A24-2EEB1408E26A}">
      <dsp:nvSpPr>
        <dsp:cNvPr id="0" name=""/>
        <dsp:cNvSpPr/>
      </dsp:nvSpPr>
      <dsp:spPr>
        <a:xfrm>
          <a:off x="0" y="2651144"/>
          <a:ext cx="11918950" cy="14797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58B11-0E8B-4572-9348-F95FA2F444BC}">
      <dsp:nvSpPr>
        <dsp:cNvPr id="0" name=""/>
        <dsp:cNvSpPr/>
      </dsp:nvSpPr>
      <dsp:spPr>
        <a:xfrm>
          <a:off x="447611" y="2984079"/>
          <a:ext cx="813839" cy="8138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E48B3-7B80-4267-8319-4861A20BF491}">
      <dsp:nvSpPr>
        <dsp:cNvPr id="0" name=""/>
        <dsp:cNvSpPr/>
      </dsp:nvSpPr>
      <dsp:spPr>
        <a:xfrm>
          <a:off x="1709063" y="2651144"/>
          <a:ext cx="10209886" cy="1479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602" tIns="156602" rIns="156602" bIns="15660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Planning is one of the most important phases of the project cycle</a:t>
          </a:r>
        </a:p>
      </dsp:txBody>
      <dsp:txXfrm>
        <a:off x="1709063" y="2651144"/>
        <a:ext cx="10209886" cy="1479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D41FE-EF67-49AC-978F-56F02F5282EC}">
      <dsp:nvSpPr>
        <dsp:cNvPr id="0" name=""/>
        <dsp:cNvSpPr/>
      </dsp:nvSpPr>
      <dsp:spPr>
        <a:xfrm>
          <a:off x="123853" y="919877"/>
          <a:ext cx="1052138" cy="105213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6DB90-5233-4802-A512-A655B3D206B9}">
      <dsp:nvSpPr>
        <dsp:cNvPr id="0" name=""/>
        <dsp:cNvSpPr/>
      </dsp:nvSpPr>
      <dsp:spPr>
        <a:xfrm>
          <a:off x="344802" y="1140826"/>
          <a:ext cx="610240" cy="6102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D3F80-155C-4CD6-AA6C-FBB6D98061ED}">
      <dsp:nvSpPr>
        <dsp:cNvPr id="0" name=""/>
        <dsp:cNvSpPr/>
      </dsp:nvSpPr>
      <dsp:spPr>
        <a:xfrm>
          <a:off x="1401450" y="919877"/>
          <a:ext cx="2480040" cy="1052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Runs across each stage of the life cycle</a:t>
          </a:r>
        </a:p>
      </dsp:txBody>
      <dsp:txXfrm>
        <a:off x="1401450" y="919877"/>
        <a:ext cx="2480040" cy="1052138"/>
      </dsp:txXfrm>
    </dsp:sp>
    <dsp:sp modelId="{88B25F21-1809-4D8C-9D41-F92EB7D9DDC9}">
      <dsp:nvSpPr>
        <dsp:cNvPr id="0" name=""/>
        <dsp:cNvSpPr/>
      </dsp:nvSpPr>
      <dsp:spPr>
        <a:xfrm>
          <a:off x="4313618" y="919877"/>
          <a:ext cx="1052138" cy="105213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33986-6651-4838-87E7-303110F923B4}">
      <dsp:nvSpPr>
        <dsp:cNvPr id="0" name=""/>
        <dsp:cNvSpPr/>
      </dsp:nvSpPr>
      <dsp:spPr>
        <a:xfrm>
          <a:off x="4534567" y="1140826"/>
          <a:ext cx="610240" cy="6102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BBC7E-1043-4AAF-9627-37128C0B6B8F}">
      <dsp:nvSpPr>
        <dsp:cNvPr id="0" name=""/>
        <dsp:cNvSpPr/>
      </dsp:nvSpPr>
      <dsp:spPr>
        <a:xfrm>
          <a:off x="5591214" y="919877"/>
          <a:ext cx="2480040" cy="1052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Regular project meetings</a:t>
          </a:r>
        </a:p>
      </dsp:txBody>
      <dsp:txXfrm>
        <a:off x="5591214" y="919877"/>
        <a:ext cx="2480040" cy="1052138"/>
      </dsp:txXfrm>
    </dsp:sp>
    <dsp:sp modelId="{4801F0CB-D326-4DE3-827D-C4D291354AAE}">
      <dsp:nvSpPr>
        <dsp:cNvPr id="0" name=""/>
        <dsp:cNvSpPr/>
      </dsp:nvSpPr>
      <dsp:spPr>
        <a:xfrm>
          <a:off x="8503382" y="919877"/>
          <a:ext cx="1052138" cy="105213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5E77A3-E4C7-4D7F-A445-ABD3D54C84DC}">
      <dsp:nvSpPr>
        <dsp:cNvPr id="0" name=""/>
        <dsp:cNvSpPr/>
      </dsp:nvSpPr>
      <dsp:spPr>
        <a:xfrm>
          <a:off x="8724331" y="1140826"/>
          <a:ext cx="610240" cy="6102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BE0EE-9B00-4195-BEA7-9ACA010088FC}">
      <dsp:nvSpPr>
        <dsp:cNvPr id="0" name=""/>
        <dsp:cNvSpPr/>
      </dsp:nvSpPr>
      <dsp:spPr>
        <a:xfrm>
          <a:off x="9780979" y="919877"/>
          <a:ext cx="2480040" cy="1052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Changes to project scope are analyzed, documented and prioritized</a:t>
          </a:r>
        </a:p>
      </dsp:txBody>
      <dsp:txXfrm>
        <a:off x="9780979" y="919877"/>
        <a:ext cx="2480040" cy="1052138"/>
      </dsp:txXfrm>
    </dsp:sp>
    <dsp:sp modelId="{FB8793FF-9955-4EA0-9F31-7FE2C2905E0F}">
      <dsp:nvSpPr>
        <dsp:cNvPr id="0" name=""/>
        <dsp:cNvSpPr/>
      </dsp:nvSpPr>
      <dsp:spPr>
        <a:xfrm>
          <a:off x="123853" y="2779829"/>
          <a:ext cx="1052138" cy="105213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29606-AEC5-4AD5-8D55-50D235DC4C2B}">
      <dsp:nvSpPr>
        <dsp:cNvPr id="0" name=""/>
        <dsp:cNvSpPr/>
      </dsp:nvSpPr>
      <dsp:spPr>
        <a:xfrm>
          <a:off x="344802" y="3000778"/>
          <a:ext cx="610240" cy="6102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13580-5378-4FEC-8645-7F997EE6086F}">
      <dsp:nvSpPr>
        <dsp:cNvPr id="0" name=""/>
        <dsp:cNvSpPr/>
      </dsp:nvSpPr>
      <dsp:spPr>
        <a:xfrm>
          <a:off x="1401450" y="2779829"/>
          <a:ext cx="2480040" cy="1052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Review project timeline</a:t>
          </a:r>
        </a:p>
      </dsp:txBody>
      <dsp:txXfrm>
        <a:off x="1401450" y="2779829"/>
        <a:ext cx="2480040" cy="1052138"/>
      </dsp:txXfrm>
    </dsp:sp>
    <dsp:sp modelId="{13E55BAC-472B-4599-966F-C3326DEC0417}">
      <dsp:nvSpPr>
        <dsp:cNvPr id="0" name=""/>
        <dsp:cNvSpPr/>
      </dsp:nvSpPr>
      <dsp:spPr>
        <a:xfrm>
          <a:off x="4313618" y="2779829"/>
          <a:ext cx="1052138" cy="105213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8DAFE-A60B-43D2-BC7A-95A3115E9BA4}">
      <dsp:nvSpPr>
        <dsp:cNvPr id="0" name=""/>
        <dsp:cNvSpPr/>
      </dsp:nvSpPr>
      <dsp:spPr>
        <a:xfrm>
          <a:off x="4534567" y="3000778"/>
          <a:ext cx="610240" cy="61024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989AA-1D37-48EB-9908-F9DDAB7BEA8E}">
      <dsp:nvSpPr>
        <dsp:cNvPr id="0" name=""/>
        <dsp:cNvSpPr/>
      </dsp:nvSpPr>
      <dsp:spPr>
        <a:xfrm>
          <a:off x="5591214" y="2779829"/>
          <a:ext cx="2480040" cy="1052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Project risks are documented and a mitigation strategy is documented.</a:t>
          </a:r>
        </a:p>
      </dsp:txBody>
      <dsp:txXfrm>
        <a:off x="5591214" y="2779829"/>
        <a:ext cx="2480040" cy="1052138"/>
      </dsp:txXfrm>
    </dsp:sp>
    <dsp:sp modelId="{4295D027-9A12-4AEE-A431-88E5CA15B84B}">
      <dsp:nvSpPr>
        <dsp:cNvPr id="0" name=""/>
        <dsp:cNvSpPr/>
      </dsp:nvSpPr>
      <dsp:spPr>
        <a:xfrm>
          <a:off x="8503382" y="2779829"/>
          <a:ext cx="1052138" cy="105213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8F3398-6407-4A9F-879D-51DD0047C3D3}">
      <dsp:nvSpPr>
        <dsp:cNvPr id="0" name=""/>
        <dsp:cNvSpPr/>
      </dsp:nvSpPr>
      <dsp:spPr>
        <a:xfrm>
          <a:off x="8724331" y="3000778"/>
          <a:ext cx="610240" cy="61024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6A173-F36A-4D1A-B7A5-03891CBAC7BA}">
      <dsp:nvSpPr>
        <dsp:cNvPr id="0" name=""/>
        <dsp:cNvSpPr/>
      </dsp:nvSpPr>
      <dsp:spPr>
        <a:xfrm>
          <a:off x="9780979" y="2779829"/>
          <a:ext cx="2480040" cy="1052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Issue log is reviewed and updated</a:t>
          </a:r>
        </a:p>
      </dsp:txBody>
      <dsp:txXfrm>
        <a:off x="9780979" y="2779829"/>
        <a:ext cx="2480040" cy="1052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846384-86F7-4945-A722-C05733F695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5E1544-EEC3-4BA1-87DA-85A7C0E3124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509607D2-65D4-4751-B1AB-721C74126ADD}" type="datetimeFigureOut">
              <a:rPr lang="LID4096"/>
              <a:pPr>
                <a:defRPr/>
              </a:pPr>
              <a:t>09/25/2021</a:t>
            </a:fld>
            <a:endParaRPr lang="en-NP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EDED287-1B46-4111-A16B-CA3B2A9351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NP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AD2577A-AF8A-4DB7-999C-7223CDC60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NP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30196-7782-4411-87AB-20EDB5FAC0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51F72-3474-4769-85E4-3DCE47ECF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1969CBE-E1BC-457B-A8AB-B8EE107D238B}" type="slidenum">
              <a:rPr lang="en-NP"/>
              <a:pPr>
                <a:defRPr/>
              </a:pPr>
              <a:t>‹#›</a:t>
            </a:fld>
            <a:endParaRPr lang="en-N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EBF36E41-6307-4E37-8C5C-42CEBD7F08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36AE1968-3B8B-497F-89AA-02C767A4DAC4}" type="slidenum">
              <a:rPr lang="en-US" altLang="en-US"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2D28E5EC-8C15-4717-8B64-27629B4CE6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53989B0-B76C-4305-8FA0-45BBF2CA3B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altLang="en-US">
                <a:latin typeface="Arial" panose="020B0604020202020204" pitchFamily="34" charset="0"/>
              </a:rPr>
              <a:t>Typically – where project management isn’t done very well, the split will be about one third in the first 2 phases and two thirds in the second two phases</a:t>
            </a:r>
          </a:p>
          <a:p>
            <a:pPr>
              <a:spcBef>
                <a:spcPct val="0"/>
              </a:spcBef>
            </a:pPr>
            <a:r>
              <a:rPr lang="en-GB" altLang="en-US">
                <a:latin typeface="Arial" panose="020B0604020202020204" pitchFamily="34" charset="0"/>
              </a:rPr>
              <a:t>A good project will be split about 50-50 – where more emphasis is put on good project definition and planning</a:t>
            </a:r>
          </a:p>
          <a:p>
            <a:pPr>
              <a:spcBef>
                <a:spcPct val="0"/>
              </a:spcBef>
            </a:pPr>
            <a:r>
              <a:rPr lang="en-GB" altLang="en-US">
                <a:latin typeface="Arial" panose="020B0604020202020204" pitchFamily="34" charset="0"/>
              </a:rPr>
              <a:t>………and actually the whole thing will take longer in a poorly managed project </a:t>
            </a: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31CB7-5487-4155-9088-71FE38ED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D6A3C-78D8-4856-B8FB-FA1CE07E0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4CCBD-703B-40FD-AA6A-4FBA6355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5FA7D-EE09-4AE2-B0BE-6C9C8FD8F7BA}" type="slidenum">
              <a:rPr lang="en-US" altLang="en-NP"/>
              <a:pPr>
                <a:defRPr/>
              </a:pPr>
              <a:t>‹#›</a:t>
            </a:fld>
            <a:endParaRPr lang="en-US" altLang="en-NP"/>
          </a:p>
        </p:txBody>
      </p:sp>
    </p:spTree>
    <p:extLst>
      <p:ext uri="{BB962C8B-B14F-4D97-AF65-F5344CB8AC3E}">
        <p14:creationId xmlns:p14="http://schemas.microsoft.com/office/powerpoint/2010/main" val="340269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FD766-F0BA-4655-BDBA-35A03A946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64DB9-8F82-46E6-A947-214F82DF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A0362-A27C-4431-A2FA-EE3B4F0B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9A034-A8DD-495C-B9FF-9DF132CF3AA4}" type="slidenum">
              <a:rPr lang="en-US" altLang="en-NP"/>
              <a:pPr>
                <a:defRPr/>
              </a:pPr>
              <a:t>‹#›</a:t>
            </a:fld>
            <a:endParaRPr lang="en-US" altLang="en-NP"/>
          </a:p>
        </p:txBody>
      </p:sp>
    </p:spTree>
    <p:extLst>
      <p:ext uri="{BB962C8B-B14F-4D97-AF65-F5344CB8AC3E}">
        <p14:creationId xmlns:p14="http://schemas.microsoft.com/office/powerpoint/2010/main" val="118992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88220" y="413808"/>
            <a:ext cx="2979420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9960" y="413808"/>
            <a:ext cx="8765540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5CC96-F298-40C5-9F3D-0471FF38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7A677-0934-4103-A6CA-4FB8502C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BB0A-6683-4059-9C34-AA367EF8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B5992-449A-421E-ACA6-D53D96A5E331}" type="slidenum">
              <a:rPr lang="en-US" altLang="en-NP"/>
              <a:pPr>
                <a:defRPr/>
              </a:pPr>
              <a:t>‹#›</a:t>
            </a:fld>
            <a:endParaRPr lang="en-US" altLang="en-NP"/>
          </a:p>
        </p:txBody>
      </p:sp>
    </p:spTree>
    <p:extLst>
      <p:ext uri="{BB962C8B-B14F-4D97-AF65-F5344CB8AC3E}">
        <p14:creationId xmlns:p14="http://schemas.microsoft.com/office/powerpoint/2010/main" val="374914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E49F5-5853-461A-9CBB-625A5D42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578D2-8F6E-4DA7-9CE3-4756786D651B}" type="datetime1">
              <a:rPr lang="en-US"/>
              <a:pPr>
                <a:defRPr/>
              </a:pPr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E86FB-10D2-42DD-B1DE-CB957286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3EDEE-56A0-48AC-802B-8D8CB18E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A31ED-B1EC-4AC0-B447-601AA5B6FF48}" type="slidenum">
              <a:rPr lang="en-US" altLang="en-NP"/>
              <a:pPr>
                <a:defRPr/>
              </a:pPr>
              <a:t>‹#›</a:t>
            </a:fld>
            <a:endParaRPr lang="en-US" altLang="en-NP"/>
          </a:p>
        </p:txBody>
      </p:sp>
    </p:spTree>
    <p:extLst>
      <p:ext uri="{BB962C8B-B14F-4D97-AF65-F5344CB8AC3E}">
        <p14:creationId xmlns:p14="http://schemas.microsoft.com/office/powerpoint/2010/main" val="162007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83747-9309-4C8A-90CF-19BE372D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056FB-09EB-40AF-93F2-C3C3819B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8BE12-BD02-4E01-8FC2-E1038F67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39887-E55B-4125-99C5-44DDEA2C1EA1}" type="slidenum">
              <a:rPr lang="en-US" altLang="en-NP"/>
              <a:pPr>
                <a:defRPr/>
              </a:pPr>
              <a:t>‹#›</a:t>
            </a:fld>
            <a:endParaRPr lang="en-US" altLang="en-NP"/>
          </a:p>
        </p:txBody>
      </p:sp>
    </p:spTree>
    <p:extLst>
      <p:ext uri="{BB962C8B-B14F-4D97-AF65-F5344CB8AC3E}">
        <p14:creationId xmlns:p14="http://schemas.microsoft.com/office/powerpoint/2010/main" val="394799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960" y="2069042"/>
            <a:ext cx="587248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5160" y="2069042"/>
            <a:ext cx="587248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F14917E-7924-4653-9F09-0185A9C3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D03EA71-C3D5-4FC1-A30D-7552CA062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13DD163-1638-4FEB-9639-2C7E3A2F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73859-79AF-4843-B60C-C94FE4D9A364}" type="slidenum">
              <a:rPr lang="en-US" altLang="en-NP"/>
              <a:pPr>
                <a:defRPr/>
              </a:pPr>
              <a:t>‹#›</a:t>
            </a:fld>
            <a:endParaRPr lang="en-US" altLang="en-NP"/>
          </a:p>
        </p:txBody>
      </p:sp>
    </p:spTree>
    <p:extLst>
      <p:ext uri="{BB962C8B-B14F-4D97-AF65-F5344CB8AC3E}">
        <p14:creationId xmlns:p14="http://schemas.microsoft.com/office/powerpoint/2010/main" val="231835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1760" y="2839085"/>
            <a:ext cx="5845492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5160" y="1905318"/>
            <a:ext cx="5874280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5160" y="2839085"/>
            <a:ext cx="587428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76E65E4-EFAB-4173-937E-CA8F5BB0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19DFD85-120C-47B7-9557-2CB65FBA6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C9D0010-9951-4BE4-882C-DAF6EFA8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B5EA1-AD6E-46BA-93FD-3EE58C518616}" type="slidenum">
              <a:rPr lang="en-US" altLang="en-NP"/>
              <a:pPr>
                <a:defRPr/>
              </a:pPr>
              <a:t>‹#›</a:t>
            </a:fld>
            <a:endParaRPr lang="en-US" altLang="en-NP"/>
          </a:p>
        </p:txBody>
      </p:sp>
    </p:spTree>
    <p:extLst>
      <p:ext uri="{BB962C8B-B14F-4D97-AF65-F5344CB8AC3E}">
        <p14:creationId xmlns:p14="http://schemas.microsoft.com/office/powerpoint/2010/main" val="115812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EE8F4BE-0B1A-48E6-B961-A578B85D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3907EE3-3CE8-403C-92D6-95D19471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3911AF-0BC1-4BCC-8541-40731EF7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CE34B-6CC9-43F4-9451-6D6DC20F67FF}" type="slidenum">
              <a:rPr lang="en-US" altLang="en-NP"/>
              <a:pPr>
                <a:defRPr/>
              </a:pPr>
              <a:t>‹#›</a:t>
            </a:fld>
            <a:endParaRPr lang="en-US" altLang="en-NP"/>
          </a:p>
        </p:txBody>
      </p:sp>
    </p:spTree>
    <p:extLst>
      <p:ext uri="{BB962C8B-B14F-4D97-AF65-F5344CB8AC3E}">
        <p14:creationId xmlns:p14="http://schemas.microsoft.com/office/powerpoint/2010/main" val="420753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B2E1248-3B6A-4776-AA42-81FBA278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ED67763-5858-4AFB-A888-15D261A9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67104B8-1D4D-446A-B33D-23612511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352A2-E93A-4091-813B-9633B107FAAE}" type="slidenum">
              <a:rPr lang="en-US" altLang="en-NP"/>
              <a:pPr>
                <a:defRPr/>
              </a:pPr>
              <a:t>‹#›</a:t>
            </a:fld>
            <a:endParaRPr lang="en-US" altLang="en-NP"/>
          </a:p>
        </p:txBody>
      </p:sp>
    </p:spTree>
    <p:extLst>
      <p:ext uri="{BB962C8B-B14F-4D97-AF65-F5344CB8AC3E}">
        <p14:creationId xmlns:p14="http://schemas.microsoft.com/office/powerpoint/2010/main" val="98945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4280" y="1119082"/>
            <a:ext cx="6995160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9CC88AC-B19A-40B3-8CC5-04083B4C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4216BB2-1AC6-451B-B522-7FC3696B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95D7815-8248-48A6-89D4-3725AFDA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CA84F-A1B6-4F15-ABB0-01223BF219E9}" type="slidenum">
              <a:rPr lang="en-US" altLang="en-NP"/>
              <a:pPr>
                <a:defRPr/>
              </a:pPr>
              <a:t>‹#›</a:t>
            </a:fld>
            <a:endParaRPr lang="en-US" altLang="en-NP"/>
          </a:p>
        </p:txBody>
      </p:sp>
    </p:spTree>
    <p:extLst>
      <p:ext uri="{BB962C8B-B14F-4D97-AF65-F5344CB8AC3E}">
        <p14:creationId xmlns:p14="http://schemas.microsoft.com/office/powerpoint/2010/main" val="179610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74280" y="1119082"/>
            <a:ext cx="6995160" cy="5523442"/>
          </a:xfrm>
        </p:spPr>
        <p:txBody>
          <a:bodyPr rtlCol="0">
            <a:normAutofit/>
          </a:bodyPr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pPr lvl="0"/>
            <a:endParaRPr lang="en-NP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213B5A9-932C-4BA6-B896-871C313CE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6661790-F64C-44D0-874B-E5804A4C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E21FC4-4882-41D7-B3AE-F8C49488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288F4-8F88-4E5C-9020-0EA5C1B2A2D0}" type="slidenum">
              <a:rPr lang="en-US" altLang="en-NP"/>
              <a:pPr>
                <a:defRPr/>
              </a:pPr>
              <a:t>‹#›</a:t>
            </a:fld>
            <a:endParaRPr lang="en-US" altLang="en-NP"/>
          </a:p>
        </p:txBody>
      </p:sp>
    </p:spTree>
    <p:extLst>
      <p:ext uri="{BB962C8B-B14F-4D97-AF65-F5344CB8AC3E}">
        <p14:creationId xmlns:p14="http://schemas.microsoft.com/office/powerpoint/2010/main" val="85555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41E87CB-2B88-4D7B-ADC3-20EFA64348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49325" y="414338"/>
            <a:ext cx="1191895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673D496-6EE0-45FC-8CFB-97A15B40B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2068513"/>
            <a:ext cx="1191895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95C44-1B33-42D5-BB01-34796B5F2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9325" y="7204075"/>
            <a:ext cx="3109913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6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BA2B5-612E-434D-B686-9917518B7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6763" y="7204075"/>
            <a:ext cx="466407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36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85852-2EE2-4D7B-A588-7EB0D0983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58363" y="7204075"/>
            <a:ext cx="3109912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6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23B6AE6-170E-4B8B-843A-5CD24F138561}" type="slidenum">
              <a:rPr lang="en-US" altLang="en-NP"/>
              <a:pPr>
                <a:defRPr/>
              </a:pPr>
              <a:t>‹#›</a:t>
            </a:fld>
            <a:endParaRPr lang="en-US" altLang="en-NP"/>
          </a:p>
        </p:txBody>
      </p:sp>
      <p:pic>
        <p:nvPicPr>
          <p:cNvPr id="1031" name="Picture 13">
            <a:extLst>
              <a:ext uri="{FF2B5EF4-FFF2-40B4-BE49-F238E27FC236}">
                <a16:creationId xmlns:a16="http://schemas.microsoft.com/office/drawing/2014/main" id="{92F66D20-82EE-40B9-B75A-73DE9BD3C4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6372225"/>
            <a:ext cx="2301875" cy="1400175"/>
          </a:xfrm>
          <a:prstGeom prst="rect">
            <a:avLst/>
          </a:prstGeom>
          <a:noFill/>
          <a:ln>
            <a:noFill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20">
            <a:extLst>
              <a:ext uri="{FF2B5EF4-FFF2-40B4-BE49-F238E27FC236}">
                <a16:creationId xmlns:a16="http://schemas.microsoft.com/office/drawing/2014/main" id="{0B3E527E-37F4-4694-AF42-75446CADA04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513638"/>
            <a:ext cx="1381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9959" tIns="69980" rIns="139959" bIns="69980"/>
          <a:lstStyle/>
          <a:p>
            <a:endParaRPr lang="en-US"/>
          </a:p>
        </p:txBody>
      </p:sp>
      <p:sp>
        <p:nvSpPr>
          <p:cNvPr id="1033" name="Line 23">
            <a:extLst>
              <a:ext uri="{FF2B5EF4-FFF2-40B4-BE49-F238E27FC236}">
                <a16:creationId xmlns:a16="http://schemas.microsoft.com/office/drawing/2014/main" id="{ED8EB6BB-D108-4C7A-BAE5-AF4EAD5AE20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90563" y="0"/>
            <a:ext cx="0" cy="777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9959" tIns="69980" rIns="139959" bIns="69980"/>
          <a:lstStyle/>
          <a:p>
            <a:endParaRPr lang="en-US"/>
          </a:p>
        </p:txBody>
      </p:sp>
      <p:sp>
        <p:nvSpPr>
          <p:cNvPr id="1034" name="Line 24">
            <a:extLst>
              <a:ext uri="{FF2B5EF4-FFF2-40B4-BE49-F238E27FC236}">
                <a16:creationId xmlns:a16="http://schemas.microsoft.com/office/drawing/2014/main" id="{857533AE-123D-464F-9D09-59D487AF780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3127038" y="0"/>
            <a:ext cx="0" cy="777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9959" tIns="69980" rIns="139959" bIns="69980"/>
          <a:lstStyle/>
          <a:p>
            <a:endParaRPr lang="en-US"/>
          </a:p>
        </p:txBody>
      </p:sp>
      <p:sp>
        <p:nvSpPr>
          <p:cNvPr id="1035" name="Line 21">
            <a:extLst>
              <a:ext uri="{FF2B5EF4-FFF2-40B4-BE49-F238E27FC236}">
                <a16:creationId xmlns:a16="http://schemas.microsoft.com/office/drawing/2014/main" id="{54DC8613-763C-42D6-A997-8C9C13F45EF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58763"/>
            <a:ext cx="1381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9959" tIns="69980" rIns="139959" bIns="6998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5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10350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0350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 Light" panose="020F0302020204030204" pitchFamily="34" charset="0"/>
        </a:defRPr>
      </a:lvl2pPr>
      <a:lvl3pPr algn="l" defTabSz="10350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 Light" panose="020F0302020204030204" pitchFamily="34" charset="0"/>
        </a:defRPr>
      </a:lvl3pPr>
      <a:lvl4pPr algn="l" defTabSz="10350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 Light" panose="020F0302020204030204" pitchFamily="34" charset="0"/>
        </a:defRPr>
      </a:lvl4pPr>
      <a:lvl5pPr algn="l" defTabSz="10350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1035050" rtl="0" fontAlgn="base">
        <a:lnSpc>
          <a:spcPct val="90000"/>
        </a:lnSpc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1035050" rtl="0" fontAlgn="base">
        <a:lnSpc>
          <a:spcPct val="90000"/>
        </a:lnSpc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1035050" rtl="0" fontAlgn="base">
        <a:lnSpc>
          <a:spcPct val="90000"/>
        </a:lnSpc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1035050" rtl="0" fontAlgn="base">
        <a:lnSpc>
          <a:spcPct val="90000"/>
        </a:lnSpc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58763" indent="-258763" algn="l" defTabSz="1035050" rtl="0" eaLnBrk="0" fontAlgn="base" hangingPunct="0">
        <a:lnSpc>
          <a:spcPct val="90000"/>
        </a:lnSpc>
        <a:spcBef>
          <a:spcPts val="1138"/>
        </a:spcBef>
        <a:spcAft>
          <a:spcPct val="0"/>
        </a:spcAft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58763" algn="l" defTabSz="1035050" rtl="0" eaLnBrk="0" fontAlgn="base" hangingPunct="0">
        <a:lnSpc>
          <a:spcPct val="90000"/>
        </a:lnSpc>
        <a:spcBef>
          <a:spcPts val="563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93813" indent="-258763" algn="l" defTabSz="1035050" rtl="0" eaLnBrk="0" fontAlgn="base" hangingPunct="0">
        <a:lnSpc>
          <a:spcPct val="90000"/>
        </a:lnSpc>
        <a:spcBef>
          <a:spcPts val="563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812925" indent="-258763" algn="l" defTabSz="1035050" rtl="0" eaLnBrk="0" fontAlgn="base" hangingPunct="0">
        <a:lnSpc>
          <a:spcPct val="90000"/>
        </a:lnSpc>
        <a:spcBef>
          <a:spcPts val="563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330450" indent="-258763" algn="l" defTabSz="1035050" rtl="0" eaLnBrk="0" fontAlgn="base" hangingPunct="0">
        <a:lnSpc>
          <a:spcPct val="90000"/>
        </a:lnSpc>
        <a:spcBef>
          <a:spcPts val="563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3817600" cy="777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606544" y="1606543"/>
            <a:ext cx="7792594" cy="4579510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80840" y="3013991"/>
            <a:ext cx="4936340" cy="4579508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152E8D21-83F0-430F-96AC-046FFF4DE9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72" r="18119"/>
          <a:stretch/>
        </p:blipFill>
        <p:spPr>
          <a:xfrm>
            <a:off x="4577078" y="10"/>
            <a:ext cx="9248030" cy="7792584"/>
          </a:xfrm>
          <a:prstGeom prst="rect">
            <a:avLst/>
          </a:prstGeom>
        </p:spPr>
      </p:pic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847002" y="1361487"/>
            <a:ext cx="5449409" cy="4633821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98" name="Title 1">
            <a:extLst>
              <a:ext uri="{FF2B5EF4-FFF2-40B4-BE49-F238E27FC236}">
                <a16:creationId xmlns:a16="http://schemas.microsoft.com/office/drawing/2014/main" id="{104BE2F8-5107-4E05-ADC4-7883DEEDC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36" y="3343771"/>
            <a:ext cx="3459265" cy="40022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 eaLnBrk="1" hangingPunct="1">
              <a:spcAft>
                <a:spcPts val="0"/>
              </a:spcAft>
              <a:defRPr/>
            </a:pPr>
            <a:r>
              <a:rPr lang="en-US" sz="4500" dirty="0">
                <a:solidFill>
                  <a:srgbClr val="FFFFFF"/>
                </a:solidFill>
              </a:rPr>
              <a:t>IT Project Management </a:t>
            </a:r>
            <a:br>
              <a:rPr lang="en-US" sz="4500" dirty="0"/>
            </a:br>
            <a:br>
              <a:rPr lang="en-US" sz="4500" dirty="0"/>
            </a:br>
            <a:r>
              <a:rPr lang="en-US" sz="4500" dirty="0">
                <a:solidFill>
                  <a:srgbClr val="FFFFFF"/>
                </a:solidFill>
              </a:rPr>
              <a:t>Chapter 1: Project Life Cycle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240F91DC-1856-4205-890F-5EC4E7ABD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1647" y="134139"/>
            <a:ext cx="2743200" cy="13179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817600" cy="7772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4" name="Title 1">
            <a:extLst>
              <a:ext uri="{FF2B5EF4-FFF2-40B4-BE49-F238E27FC236}">
                <a16:creationId xmlns:a16="http://schemas.microsoft.com/office/drawing/2014/main" id="{6AF7E7BD-98E8-4B8D-B585-C07521FE0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916" y="568956"/>
            <a:ext cx="6033544" cy="1862032"/>
          </a:xfrm>
        </p:spPr>
        <p:txBody>
          <a:bodyPr rtlCol="0" anchor="b">
            <a:normAutofit/>
          </a:bodyPr>
          <a:lstStyle/>
          <a:p>
            <a:pPr defTabSz="1036290" eaLnBrk="1" fontAlgn="auto" hangingPunct="1">
              <a:spcAft>
                <a:spcPts val="0"/>
              </a:spcAft>
              <a:defRPr/>
            </a:pPr>
            <a:r>
              <a:rPr lang="en-US" altLang="en-NP" sz="4500">
                <a:ea typeface="ＭＳ Ｐゴシック" panose="020B0600070205080204" pitchFamily="34" charset="-128"/>
              </a:rPr>
              <a:t>Project Life Cycle - Close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AE77A8B6-C984-4EE0-9B23-CDC59115B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579" y="2726679"/>
            <a:ext cx="6023881" cy="4006428"/>
          </a:xfrm>
        </p:spPr>
        <p:txBody>
          <a:bodyPr rtlCol="0" anchor="t">
            <a:normAutofit/>
          </a:bodyPr>
          <a:lstStyle/>
          <a:p>
            <a:pPr marL="259072" indent="-259072" defTabSz="1036290" eaLnBrk="1" fontAlgn="auto" hangingPunct="1">
              <a:spcBef>
                <a:spcPts val="1133"/>
              </a:spcBef>
              <a:spcAft>
                <a:spcPts val="0"/>
              </a:spcAft>
              <a:defRPr/>
            </a:pPr>
            <a:r>
              <a:rPr lang="en-US" altLang="en-NP" sz="2300">
                <a:ea typeface="ＭＳ Ｐゴシック" panose="020B0600070205080204" pitchFamily="34" charset="-128"/>
              </a:rPr>
              <a:t>User acceptance and sign off</a:t>
            </a:r>
          </a:p>
          <a:p>
            <a:pPr marL="259072" indent="-259072" defTabSz="1036290" eaLnBrk="1" fontAlgn="auto" hangingPunct="1">
              <a:spcBef>
                <a:spcPts val="1133"/>
              </a:spcBef>
              <a:spcAft>
                <a:spcPts val="0"/>
              </a:spcAft>
              <a:defRPr/>
            </a:pPr>
            <a:r>
              <a:rPr lang="en-US" altLang="en-NP" sz="2300">
                <a:ea typeface="ＭＳ Ｐゴシック" panose="020B0600070205080204" pitchFamily="34" charset="-128"/>
              </a:rPr>
              <a:t>Project is deployed to production</a:t>
            </a:r>
          </a:p>
          <a:p>
            <a:pPr marL="259072" indent="-259072" defTabSz="1036290" eaLnBrk="1" fontAlgn="auto" hangingPunct="1">
              <a:spcBef>
                <a:spcPts val="1133"/>
              </a:spcBef>
              <a:spcAft>
                <a:spcPts val="0"/>
              </a:spcAft>
              <a:defRPr/>
            </a:pPr>
            <a:r>
              <a:rPr lang="en-US" altLang="en-NP" sz="2300">
                <a:ea typeface="ＭＳ Ｐゴシック" panose="020B0600070205080204" pitchFamily="34" charset="-128"/>
              </a:rPr>
              <a:t>Support is turned over to appropriate group</a:t>
            </a:r>
          </a:p>
          <a:p>
            <a:pPr marL="259072" indent="-259072" defTabSz="1036290" eaLnBrk="1" fontAlgn="auto" hangingPunct="1">
              <a:spcBef>
                <a:spcPts val="1133"/>
              </a:spcBef>
              <a:spcAft>
                <a:spcPts val="0"/>
              </a:spcAft>
              <a:defRPr/>
            </a:pPr>
            <a:r>
              <a:rPr lang="en-US" altLang="en-NP" sz="2300">
                <a:ea typeface="ＭＳ Ｐゴシック" panose="020B0600070205080204" pitchFamily="34" charset="-128"/>
              </a:rPr>
              <a:t>All final documentation is uploaded to Collab</a:t>
            </a:r>
          </a:p>
          <a:p>
            <a:pPr marL="259072" indent="-259072" defTabSz="1036290" eaLnBrk="1" fontAlgn="auto" hangingPunct="1">
              <a:spcBef>
                <a:spcPts val="1133"/>
              </a:spcBef>
              <a:spcAft>
                <a:spcPts val="0"/>
              </a:spcAft>
              <a:defRPr/>
            </a:pPr>
            <a:r>
              <a:rPr lang="en-US" altLang="en-NP" sz="2300">
                <a:ea typeface="ＭＳ Ｐゴシック" panose="020B0600070205080204" pitchFamily="34" charset="-128"/>
              </a:rPr>
              <a:t>Lessons learned are documented</a:t>
            </a:r>
          </a:p>
          <a:p>
            <a:pPr marL="259072" indent="-259072" defTabSz="1036290" eaLnBrk="1" fontAlgn="auto" hangingPunct="1">
              <a:spcBef>
                <a:spcPts val="1133"/>
              </a:spcBef>
              <a:spcAft>
                <a:spcPts val="0"/>
              </a:spcAft>
              <a:defRPr/>
            </a:pPr>
            <a:r>
              <a:rPr lang="en-US" altLang="en-NP" sz="2300">
                <a:ea typeface="ＭＳ Ｐゴシック" panose="020B0600070205080204" pitchFamily="34" charset="-128"/>
              </a:rPr>
              <a:t>Project is marked completed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206444" y="-5"/>
            <a:ext cx="4638190" cy="7772399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206444" y="-2"/>
            <a:ext cx="4638190" cy="7253751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206444" y="-24"/>
            <a:ext cx="4611156" cy="7253773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206444" y="-11"/>
            <a:ext cx="4092996" cy="7772396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90126FE1-BE1D-4037-AD1A-17761CBD0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27678" y="1030291"/>
            <a:ext cx="4110101" cy="574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DBCD6F7C-6EF2-4E6D-A3BC-1F99378994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9325" y="186815"/>
            <a:ext cx="11918950" cy="1501775"/>
          </a:xfrm>
        </p:spPr>
        <p:txBody>
          <a:bodyPr rtlCol="0">
            <a:normAutofit/>
          </a:bodyPr>
          <a:lstStyle/>
          <a:p>
            <a:pPr algn="ctr" eaLnBrk="1" hangingPunct="1">
              <a:defRPr/>
            </a:pPr>
            <a:r>
              <a:rPr lang="en-GB" sz="4500" dirty="0"/>
              <a:t>Allocation of time and money…….</a:t>
            </a:r>
            <a:endParaRPr lang="en-US" sz="4500" dirty="0">
              <a:cs typeface="Calibri Light" panose="020F0302020204030204"/>
            </a:endParaRP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98AC6675-22C2-4B2C-AB3A-5B44557FE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75" y="1520825"/>
            <a:ext cx="2284413" cy="407987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NP" altLang="en-NP" sz="272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13317" name="Rectangle 4">
            <a:extLst>
              <a:ext uri="{FF2B5EF4-FFF2-40B4-BE49-F238E27FC236}">
                <a16:creationId xmlns:a16="http://schemas.microsoft.com/office/drawing/2014/main" id="{413DEB60-4940-4F96-B75C-FD1AAB61C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75" y="5029200"/>
            <a:ext cx="2284413" cy="733425"/>
          </a:xfrm>
          <a:prstGeom prst="rect">
            <a:avLst/>
          </a:prstGeom>
          <a:solidFill>
            <a:srgbClr val="DFA59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NP" sz="2720">
                <a:solidFill>
                  <a:srgbClr val="FFFFFF"/>
                </a:solidFill>
                <a:latin typeface="Arial Narrow" panose="020B0604020202020204" pitchFamily="34" charset="0"/>
              </a:rPr>
              <a:t>Closing</a:t>
            </a:r>
            <a:endParaRPr lang="en-US" altLang="en-NP" sz="272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13318" name="Rectangle 5">
            <a:extLst>
              <a:ext uri="{FF2B5EF4-FFF2-40B4-BE49-F238E27FC236}">
                <a16:creationId xmlns:a16="http://schemas.microsoft.com/office/drawing/2014/main" id="{917747FF-A1EB-4A80-8BFD-C5B0CB23D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75" y="3233738"/>
            <a:ext cx="2284413" cy="1958975"/>
          </a:xfrm>
          <a:prstGeom prst="rect">
            <a:avLst/>
          </a:prstGeom>
          <a:solidFill>
            <a:srgbClr val="DA56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NP" sz="2720">
                <a:solidFill>
                  <a:srgbClr val="FFFFFF"/>
                </a:solidFill>
                <a:latin typeface="Arial Narrow" panose="020B0604020202020204" pitchFamily="34" charset="0"/>
              </a:rPr>
              <a:t>Implementation</a:t>
            </a:r>
            <a:endParaRPr lang="en-US" altLang="en-NP" sz="272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13319" name="Rectangle 6">
            <a:extLst>
              <a:ext uri="{FF2B5EF4-FFF2-40B4-BE49-F238E27FC236}">
                <a16:creationId xmlns:a16="http://schemas.microsoft.com/office/drawing/2014/main" id="{C55C079A-2894-4ED4-97DB-0715FD853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75" y="2335213"/>
            <a:ext cx="2284413" cy="898525"/>
          </a:xfrm>
          <a:prstGeom prst="rect">
            <a:avLst/>
          </a:prstGeom>
          <a:solidFill>
            <a:srgbClr val="99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NP" sz="2720" dirty="0">
                <a:solidFill>
                  <a:srgbClr val="FFFFFF"/>
                </a:solidFill>
                <a:latin typeface="Arial Narrow" panose="020B0604020202020204" pitchFamily="34" charset="0"/>
              </a:rPr>
              <a:t>Planning</a:t>
            </a:r>
            <a:endParaRPr lang="en-US" altLang="en-NP" sz="2720" dirty="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22534" name="Rectangle 7">
            <a:extLst>
              <a:ext uri="{FF2B5EF4-FFF2-40B4-BE49-F238E27FC236}">
                <a16:creationId xmlns:a16="http://schemas.microsoft.com/office/drawing/2014/main" id="{7CA24FBC-B8FD-4A6F-A2A1-AB5A26B1F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300" y="1492250"/>
            <a:ext cx="2286000" cy="407987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ZA" altLang="en-US">
              <a:latin typeface="Arial" panose="020B0604020202020204" pitchFamily="34" charset="0"/>
            </a:endParaRPr>
          </a:p>
        </p:txBody>
      </p:sp>
      <p:sp>
        <p:nvSpPr>
          <p:cNvPr id="22535" name="Rectangle 8">
            <a:extLst>
              <a:ext uri="{FF2B5EF4-FFF2-40B4-BE49-F238E27FC236}">
                <a16:creationId xmlns:a16="http://schemas.microsoft.com/office/drawing/2014/main" id="{C37C0E97-A027-48F2-8696-E01BDC495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300" y="4784725"/>
            <a:ext cx="2286000" cy="896938"/>
          </a:xfrm>
          <a:prstGeom prst="rect">
            <a:avLst/>
          </a:prstGeom>
          <a:solidFill>
            <a:srgbClr val="DFA59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ZA" altLang="en-US">
              <a:latin typeface="Arial" panose="020B0604020202020204" pitchFamily="34" charset="0"/>
            </a:endParaRPr>
          </a:p>
        </p:txBody>
      </p:sp>
      <p:sp>
        <p:nvSpPr>
          <p:cNvPr id="22536" name="Rectangle 9">
            <a:extLst>
              <a:ext uri="{FF2B5EF4-FFF2-40B4-BE49-F238E27FC236}">
                <a16:creationId xmlns:a16="http://schemas.microsoft.com/office/drawing/2014/main" id="{01549877-DAB7-4321-832D-2992034F6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300" y="3233738"/>
            <a:ext cx="2286000" cy="815975"/>
          </a:xfrm>
          <a:prstGeom prst="rect">
            <a:avLst/>
          </a:prstGeom>
          <a:solidFill>
            <a:srgbClr val="99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ZA" altLang="en-US">
              <a:latin typeface="Arial" panose="020B0604020202020204" pitchFamily="34" charset="0"/>
            </a:endParaRPr>
          </a:p>
        </p:txBody>
      </p:sp>
      <p:sp>
        <p:nvSpPr>
          <p:cNvPr id="13323" name="Text Box 10">
            <a:extLst>
              <a:ext uri="{FF2B5EF4-FFF2-40B4-BE49-F238E27FC236}">
                <a16:creationId xmlns:a16="http://schemas.microsoft.com/office/drawing/2014/main" id="{2D26C1F2-1254-4241-A3C9-1F43B4A90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5897563"/>
            <a:ext cx="1074738" cy="5111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NP" sz="2720">
                <a:latin typeface="Arial Narrow" panose="020B0604020202020204" pitchFamily="34" charset="0"/>
              </a:rPr>
              <a:t>Typical</a:t>
            </a:r>
            <a:endParaRPr lang="en-US" altLang="en-NP" sz="2720">
              <a:latin typeface="Arial Narrow" panose="020B0604020202020204" pitchFamily="34" charset="0"/>
            </a:endParaRPr>
          </a:p>
        </p:txBody>
      </p:sp>
      <p:sp>
        <p:nvSpPr>
          <p:cNvPr id="13324" name="Text Box 11">
            <a:extLst>
              <a:ext uri="{FF2B5EF4-FFF2-40B4-BE49-F238E27FC236}">
                <a16:creationId xmlns:a16="http://schemas.microsoft.com/office/drawing/2014/main" id="{13528F3F-DEE1-4F86-A332-71593F3E5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5813" y="5845175"/>
            <a:ext cx="2646362" cy="5111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NP" sz="2720">
                <a:latin typeface="Arial Narrow" panose="020B0604020202020204" pitchFamily="34" charset="0"/>
              </a:rPr>
              <a:t>Successful projects</a:t>
            </a:r>
            <a:endParaRPr lang="en-US" altLang="en-NP" sz="2720">
              <a:latin typeface="Arial Narrow" panose="020B0604020202020204" pitchFamily="34" charset="0"/>
            </a:endParaRPr>
          </a:p>
        </p:txBody>
      </p:sp>
      <p:sp>
        <p:nvSpPr>
          <p:cNvPr id="13325" name="Text Box 12">
            <a:extLst>
              <a:ext uri="{FF2B5EF4-FFF2-40B4-BE49-F238E27FC236}">
                <a16:creationId xmlns:a16="http://schemas.microsoft.com/office/drawing/2014/main" id="{86B3D82F-C567-4472-B6E3-B00377FF7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1413" y="1601788"/>
            <a:ext cx="1252537" cy="509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NP" sz="2720">
                <a:solidFill>
                  <a:srgbClr val="FFFFFF"/>
                </a:solidFill>
                <a:latin typeface="Arial Narrow" panose="020B0604020202020204" pitchFamily="34" charset="0"/>
              </a:rPr>
              <a:t>Initiation</a:t>
            </a:r>
            <a:endParaRPr lang="en-US" altLang="en-NP" sz="272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13326" name="Text Box 13">
            <a:extLst>
              <a:ext uri="{FF2B5EF4-FFF2-40B4-BE49-F238E27FC236}">
                <a16:creationId xmlns:a16="http://schemas.microsoft.com/office/drawing/2014/main" id="{2C445C2E-25DB-418A-91BD-765CB7598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900" y="1654175"/>
            <a:ext cx="757238" cy="5095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NP" sz="2720">
                <a:latin typeface="Arial Narrow" panose="020B0604020202020204" pitchFamily="34" charset="0"/>
              </a:rPr>
              <a:t>10%</a:t>
            </a:r>
            <a:endParaRPr lang="en-US" altLang="en-NP" sz="2720">
              <a:latin typeface="Arial Narrow" panose="020B0604020202020204" pitchFamily="34" charset="0"/>
            </a:endParaRPr>
          </a:p>
        </p:txBody>
      </p:sp>
      <p:sp>
        <p:nvSpPr>
          <p:cNvPr id="13327" name="Text Box 14">
            <a:extLst>
              <a:ext uri="{FF2B5EF4-FFF2-40B4-BE49-F238E27FC236}">
                <a16:creationId xmlns:a16="http://schemas.microsoft.com/office/drawing/2014/main" id="{684A12BA-84FC-4653-892F-97D0F7718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900" y="2825750"/>
            <a:ext cx="757238" cy="5111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NP" sz="2720">
                <a:latin typeface="Arial Narrow" panose="020B0604020202020204" pitchFamily="34" charset="0"/>
              </a:rPr>
              <a:t>25%</a:t>
            </a:r>
            <a:endParaRPr lang="en-US" altLang="en-NP" sz="2720">
              <a:latin typeface="Arial Narrow" panose="020B0604020202020204" pitchFamily="34" charset="0"/>
            </a:endParaRPr>
          </a:p>
        </p:txBody>
      </p:sp>
      <p:sp>
        <p:nvSpPr>
          <p:cNvPr id="13328" name="Text Box 15">
            <a:extLst>
              <a:ext uri="{FF2B5EF4-FFF2-40B4-BE49-F238E27FC236}">
                <a16:creationId xmlns:a16="http://schemas.microsoft.com/office/drawing/2014/main" id="{B51746CF-D8B9-40ED-B1DD-27F4947AD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900" y="4049713"/>
            <a:ext cx="777875" cy="5111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NP" sz="2720">
                <a:latin typeface="Arial Narrow" panose="020B0604020202020204" pitchFamily="34" charset="0"/>
              </a:rPr>
              <a:t>60%</a:t>
            </a:r>
            <a:endParaRPr lang="en-US" altLang="en-NP" sz="2720">
              <a:latin typeface="Arial Narrow" panose="020B0604020202020204" pitchFamily="34" charset="0"/>
            </a:endParaRPr>
          </a:p>
        </p:txBody>
      </p:sp>
      <p:sp>
        <p:nvSpPr>
          <p:cNvPr id="13329" name="Text Box 16">
            <a:extLst>
              <a:ext uri="{FF2B5EF4-FFF2-40B4-BE49-F238E27FC236}">
                <a16:creationId xmlns:a16="http://schemas.microsoft.com/office/drawing/2014/main" id="{1610BDC9-1F68-4D89-B10F-DE30115C3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900" y="5083175"/>
            <a:ext cx="598488" cy="5095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NP" sz="2720">
                <a:latin typeface="Arial Narrow" panose="020B0604020202020204" pitchFamily="34" charset="0"/>
              </a:rPr>
              <a:t>5%</a:t>
            </a:r>
            <a:endParaRPr lang="en-US" altLang="en-NP" sz="2720">
              <a:latin typeface="Arial Narrow" panose="020B0604020202020204" pitchFamily="34" charset="0"/>
            </a:endParaRPr>
          </a:p>
        </p:txBody>
      </p:sp>
      <p:sp>
        <p:nvSpPr>
          <p:cNvPr id="13330" name="Text Box 17">
            <a:extLst>
              <a:ext uri="{FF2B5EF4-FFF2-40B4-BE49-F238E27FC236}">
                <a16:creationId xmlns:a16="http://schemas.microsoft.com/office/drawing/2014/main" id="{62E4898F-5F14-4122-B5C2-7B7C0F4C3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288" y="1655763"/>
            <a:ext cx="1492250" cy="509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NP" sz="2720">
                <a:solidFill>
                  <a:srgbClr val="FFFFFF"/>
                </a:solidFill>
                <a:latin typeface="Arial Narrow" panose="020B0604020202020204" pitchFamily="34" charset="0"/>
              </a:rPr>
              <a:t>   Initiation</a:t>
            </a:r>
            <a:endParaRPr lang="en-US" altLang="en-NP" sz="272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13331" name="Text Box 18">
            <a:extLst>
              <a:ext uri="{FF2B5EF4-FFF2-40B4-BE49-F238E27FC236}">
                <a16:creationId xmlns:a16="http://schemas.microsoft.com/office/drawing/2014/main" id="{AAA9D1DC-209A-49D1-9BC2-A62F1D25D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3363" y="1754188"/>
            <a:ext cx="757237" cy="5111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NP" sz="2720">
                <a:latin typeface="Arial Narrow" panose="020B0604020202020204" pitchFamily="34" charset="0"/>
              </a:rPr>
              <a:t>20%</a:t>
            </a:r>
            <a:endParaRPr lang="en-US" altLang="en-NP" sz="2720">
              <a:latin typeface="Arial Narrow" panose="020B0604020202020204" pitchFamily="34" charset="0"/>
            </a:endParaRPr>
          </a:p>
        </p:txBody>
      </p:sp>
      <p:sp>
        <p:nvSpPr>
          <p:cNvPr id="13332" name="Text Box 19">
            <a:extLst>
              <a:ext uri="{FF2B5EF4-FFF2-40B4-BE49-F238E27FC236}">
                <a16:creationId xmlns:a16="http://schemas.microsoft.com/office/drawing/2014/main" id="{4576B99E-D5DF-48CA-A98F-1D242C4AC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3363" y="2906713"/>
            <a:ext cx="757237" cy="5111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NP" sz="2720">
                <a:latin typeface="Arial Narrow" panose="020B0604020202020204" pitchFamily="34" charset="0"/>
              </a:rPr>
              <a:t>30%</a:t>
            </a:r>
            <a:endParaRPr lang="en-US" altLang="en-NP" sz="2720">
              <a:latin typeface="Arial Narrow" panose="020B0604020202020204" pitchFamily="34" charset="0"/>
            </a:endParaRPr>
          </a:p>
        </p:txBody>
      </p:sp>
      <p:sp>
        <p:nvSpPr>
          <p:cNvPr id="13333" name="Text Box 20">
            <a:extLst>
              <a:ext uri="{FF2B5EF4-FFF2-40B4-BE49-F238E27FC236}">
                <a16:creationId xmlns:a16="http://schemas.microsoft.com/office/drawing/2014/main" id="{F96678F5-BC4E-4C8B-BACF-CCB9B5E2A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3363" y="4049713"/>
            <a:ext cx="776287" cy="5111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NP" sz="2720">
                <a:latin typeface="Arial Narrow" panose="020B0604020202020204" pitchFamily="34" charset="0"/>
              </a:rPr>
              <a:t>40%</a:t>
            </a:r>
            <a:endParaRPr lang="en-US" altLang="en-NP" sz="2720">
              <a:latin typeface="Arial Narrow" panose="020B0604020202020204" pitchFamily="34" charset="0"/>
            </a:endParaRPr>
          </a:p>
        </p:txBody>
      </p:sp>
      <p:sp>
        <p:nvSpPr>
          <p:cNvPr id="13334" name="Text Box 21">
            <a:extLst>
              <a:ext uri="{FF2B5EF4-FFF2-40B4-BE49-F238E27FC236}">
                <a16:creationId xmlns:a16="http://schemas.microsoft.com/office/drawing/2014/main" id="{1E1AE57F-49BA-48DF-8646-6D166A7C6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3363" y="5029200"/>
            <a:ext cx="757237" cy="5095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NP" sz="2720">
                <a:latin typeface="Arial Narrow" panose="020B0604020202020204" pitchFamily="34" charset="0"/>
              </a:rPr>
              <a:t>10%</a:t>
            </a:r>
            <a:endParaRPr lang="en-US" altLang="en-NP" sz="2720">
              <a:latin typeface="Arial Narrow" panose="020B0604020202020204" pitchFamily="34" charset="0"/>
            </a:endParaRPr>
          </a:p>
        </p:txBody>
      </p:sp>
      <p:sp>
        <p:nvSpPr>
          <p:cNvPr id="13335" name="Rectangle 22">
            <a:extLst>
              <a:ext uri="{FF2B5EF4-FFF2-40B4-BE49-F238E27FC236}">
                <a16:creationId xmlns:a16="http://schemas.microsoft.com/office/drawing/2014/main" id="{D66848B5-C8A0-4D5D-9A41-748C7B8B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300" y="2335213"/>
            <a:ext cx="2286000" cy="1223962"/>
          </a:xfrm>
          <a:prstGeom prst="rect">
            <a:avLst/>
          </a:prstGeom>
          <a:solidFill>
            <a:srgbClr val="99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NP" sz="2720">
                <a:solidFill>
                  <a:srgbClr val="FFFFFF"/>
                </a:solidFill>
                <a:latin typeface="Arial Narrow" panose="020B0604020202020204" pitchFamily="34" charset="0"/>
              </a:rPr>
              <a:t>Planning</a:t>
            </a:r>
            <a:endParaRPr lang="en-US" altLang="en-NP" sz="272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13336" name="Rectangle 23">
            <a:extLst>
              <a:ext uri="{FF2B5EF4-FFF2-40B4-BE49-F238E27FC236}">
                <a16:creationId xmlns:a16="http://schemas.microsoft.com/office/drawing/2014/main" id="{030E99CC-AC5B-4A3D-9197-4ED843ED3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300" y="3559175"/>
            <a:ext cx="2286000" cy="1389063"/>
          </a:xfrm>
          <a:prstGeom prst="rect">
            <a:avLst/>
          </a:prstGeom>
          <a:solidFill>
            <a:srgbClr val="DA56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NP" sz="2720">
                <a:solidFill>
                  <a:srgbClr val="FFFFFF"/>
                </a:solidFill>
                <a:latin typeface="Arial Narrow" panose="020B0604020202020204" pitchFamily="34" charset="0"/>
              </a:rPr>
              <a:t>Implementation</a:t>
            </a:r>
            <a:endParaRPr lang="en-US" altLang="en-NP" sz="272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13337" name="Text Box 24">
            <a:extLst>
              <a:ext uri="{FF2B5EF4-FFF2-40B4-BE49-F238E27FC236}">
                <a16:creationId xmlns:a16="http://schemas.microsoft.com/office/drawing/2014/main" id="{39B88406-9F7E-463F-9CA3-EBBCB7D93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8288" y="4948238"/>
            <a:ext cx="1138237" cy="5095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NP" sz="2720">
                <a:solidFill>
                  <a:srgbClr val="FFFFFF"/>
                </a:solidFill>
                <a:latin typeface="Arial Narrow" panose="020B0604020202020204" pitchFamily="34" charset="0"/>
              </a:rPr>
              <a:t>Closing</a:t>
            </a:r>
            <a:endParaRPr lang="en-US" altLang="en-NP" sz="272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817600" cy="7772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3817598" cy="1786082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212704" y="0"/>
            <a:ext cx="4604896" cy="1786600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15481" y="-6015482"/>
            <a:ext cx="1786639" cy="138176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FDE659A5-AAD8-4CB8-932D-B53B8911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76" y="395380"/>
            <a:ext cx="11383226" cy="994759"/>
          </a:xfrm>
        </p:spPr>
        <p:txBody>
          <a:bodyPr rtlCol="0" anchor="ctr">
            <a:normAutofit/>
          </a:bodyPr>
          <a:lstStyle/>
          <a:p>
            <a:pPr defTabSz="1036290" eaLnBrk="1" fontAlgn="auto" hangingPunct="1">
              <a:spcAft>
                <a:spcPts val="0"/>
              </a:spcAft>
              <a:defRPr/>
            </a:pPr>
            <a:r>
              <a:rPr lang="en-US" altLang="en-NP" sz="4500">
                <a:solidFill>
                  <a:srgbClr val="FFFFFF"/>
                </a:solidFill>
                <a:ea typeface="ＭＳ Ｐゴシック" panose="020B0600070205080204" pitchFamily="34" charset="-128"/>
              </a:rPr>
              <a:t>PM Life Cycle – Monitor &amp; Control</a:t>
            </a:r>
          </a:p>
        </p:txBody>
      </p:sp>
      <p:graphicFrame>
        <p:nvGraphicFramePr>
          <p:cNvPr id="14341" name="Content Placeholder 2">
            <a:extLst>
              <a:ext uri="{FF2B5EF4-FFF2-40B4-BE49-F238E27FC236}">
                <a16:creationId xmlns:a16="http://schemas.microsoft.com/office/drawing/2014/main" id="{F2B81D8B-756B-41AF-8A4D-526F25EB5C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200916"/>
              </p:ext>
            </p:extLst>
          </p:nvPr>
        </p:nvGraphicFramePr>
        <p:xfrm>
          <a:off x="729930" y="2394256"/>
          <a:ext cx="12384873" cy="4751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814145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6F0F7D26-1B30-4008-8962-026392DE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1" y="413808"/>
            <a:ext cx="4324907" cy="2196486"/>
          </a:xfrm>
        </p:spPr>
        <p:txBody>
          <a:bodyPr rtlCol="0">
            <a:normAutofit/>
          </a:bodyPr>
          <a:lstStyle/>
          <a:p>
            <a:pPr defTabSz="1036290" eaLnBrk="1" fontAlgn="auto" hangingPunct="1">
              <a:spcAft>
                <a:spcPts val="0"/>
              </a:spcAft>
              <a:defRPr/>
            </a:pPr>
            <a:r>
              <a:rPr lang="en-US">
                <a:ea typeface="ＭＳ Ｐゴシック"/>
              </a:rPr>
              <a:t>PM Tools 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9F1DAC03-EECA-4A85-AEE3-29829D9FD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961" y="2813600"/>
            <a:ext cx="4324908" cy="4186956"/>
          </a:xfrm>
        </p:spPr>
        <p:txBody>
          <a:bodyPr rtlCol="0">
            <a:normAutofit/>
          </a:bodyPr>
          <a:lstStyle/>
          <a:p>
            <a:pPr marL="259072" indent="-259072" defTabSz="1036290" eaLnBrk="1" fontAlgn="auto" hangingPunct="1">
              <a:spcBef>
                <a:spcPts val="1133"/>
              </a:spcBef>
              <a:spcAft>
                <a:spcPts val="0"/>
              </a:spcAft>
              <a:defRPr/>
            </a:pPr>
            <a:r>
              <a:rPr lang="en-US" altLang="en-NP" sz="2300">
                <a:ea typeface="ＭＳ Ｐゴシック" panose="020B0600070205080204" pitchFamily="34" charset="-128"/>
              </a:rPr>
              <a:t>Project.Net</a:t>
            </a:r>
          </a:p>
          <a:p>
            <a:pPr marL="259072" indent="-259072" defTabSz="1036290" eaLnBrk="1" fontAlgn="auto" hangingPunct="1">
              <a:spcBef>
                <a:spcPts val="1133"/>
              </a:spcBef>
              <a:spcAft>
                <a:spcPts val="0"/>
              </a:spcAft>
              <a:defRPr/>
            </a:pPr>
            <a:r>
              <a:rPr lang="en-US" altLang="en-NP" sz="2300">
                <a:ea typeface="ＭＳ Ｐゴシック" panose="020B0600070205080204" pitchFamily="34" charset="-128"/>
              </a:rPr>
              <a:t>Portfolio Mgmt</a:t>
            </a:r>
          </a:p>
          <a:p>
            <a:pPr marL="259072" indent="-259072" defTabSz="1036290" eaLnBrk="1" fontAlgn="auto" hangingPunct="1">
              <a:spcBef>
                <a:spcPts val="1133"/>
              </a:spcBef>
              <a:spcAft>
                <a:spcPts val="0"/>
              </a:spcAft>
              <a:defRPr/>
            </a:pPr>
            <a:r>
              <a:rPr lang="en-US" altLang="en-NP" sz="2300">
                <a:ea typeface="ＭＳ Ｐゴシック" panose="020B0600070205080204" pitchFamily="34" charset="-128"/>
              </a:rPr>
              <a:t>Resource Allocation</a:t>
            </a:r>
          </a:p>
          <a:p>
            <a:pPr marL="259072" indent="-259072" defTabSz="1036290" eaLnBrk="1" fontAlgn="auto" hangingPunct="1">
              <a:spcBef>
                <a:spcPts val="1133"/>
              </a:spcBef>
              <a:spcAft>
                <a:spcPts val="0"/>
              </a:spcAft>
              <a:defRPr/>
            </a:pPr>
            <a:r>
              <a:rPr lang="en-US" altLang="en-NP" sz="2300">
                <a:ea typeface="ＭＳ Ｐゴシック" panose="020B0600070205080204" pitchFamily="34" charset="-128"/>
              </a:rPr>
              <a:t>Overall project status</a:t>
            </a:r>
          </a:p>
          <a:p>
            <a:pPr marL="259072" indent="-259072" defTabSz="1036290" eaLnBrk="1" fontAlgn="auto" hangingPunct="1">
              <a:spcBef>
                <a:spcPts val="1133"/>
              </a:spcBef>
              <a:spcAft>
                <a:spcPts val="0"/>
              </a:spcAft>
              <a:defRPr/>
            </a:pPr>
            <a:r>
              <a:rPr lang="en-US" altLang="en-NP" sz="2300">
                <a:ea typeface="ＭＳ Ｐゴシック" panose="020B0600070205080204" pitchFamily="34" charset="-128"/>
              </a:rPr>
              <a:t>Time Keeping</a:t>
            </a:r>
          </a:p>
        </p:txBody>
      </p:sp>
      <p:pic>
        <p:nvPicPr>
          <p:cNvPr id="25603" name="Picture 3">
            <a:extLst>
              <a:ext uri="{FF2B5EF4-FFF2-40B4-BE49-F238E27FC236}">
                <a16:creationId xmlns:a16="http://schemas.microsoft.com/office/drawing/2014/main" id="{E4988ACD-C17F-46D6-910A-0CE9D6172A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1" r="-2" b="28574"/>
          <a:stretch/>
        </p:blipFill>
        <p:spPr bwMode="auto">
          <a:xfrm>
            <a:off x="5558224" y="-4"/>
            <a:ext cx="8259376" cy="4186954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>
            <a:extLst>
              <a:ext uri="{FF2B5EF4-FFF2-40B4-BE49-F238E27FC236}">
                <a16:creationId xmlns:a16="http://schemas.microsoft.com/office/drawing/2014/main" id="{FAD2EA31-4DD5-4C00-8ADA-1DF64FE141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34" b="-2"/>
          <a:stretch/>
        </p:blipFill>
        <p:spPr bwMode="auto">
          <a:xfrm>
            <a:off x="5356958" y="4310022"/>
            <a:ext cx="8468698" cy="3462382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817600" cy="7772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6" name="Title 1">
            <a:extLst>
              <a:ext uri="{FF2B5EF4-FFF2-40B4-BE49-F238E27FC236}">
                <a16:creationId xmlns:a16="http://schemas.microsoft.com/office/drawing/2014/main" id="{437A7C61-6A81-4650-85D3-F715CAAD2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916" y="568956"/>
            <a:ext cx="6033544" cy="1862032"/>
          </a:xfrm>
        </p:spPr>
        <p:txBody>
          <a:bodyPr rtlCol="0" anchor="b">
            <a:normAutofit/>
          </a:bodyPr>
          <a:lstStyle/>
          <a:p>
            <a:pPr defTabSz="1036290" eaLnBrk="1" fontAlgn="auto" hangingPunct="1">
              <a:spcAft>
                <a:spcPts val="0"/>
              </a:spcAft>
              <a:defRPr/>
            </a:pPr>
            <a:r>
              <a:rPr lang="en-US" sz="4500" dirty="0">
                <a:ea typeface="ＭＳ Ｐゴシック"/>
              </a:rPr>
              <a:t>PM Tools 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4DD0F85E-D6EA-4453-ADD0-D6AC40F9F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579" y="2726679"/>
            <a:ext cx="6023881" cy="4006428"/>
          </a:xfrm>
        </p:spPr>
        <p:txBody>
          <a:bodyPr rtlCol="0" anchor="t">
            <a:normAutofit/>
          </a:bodyPr>
          <a:lstStyle/>
          <a:p>
            <a:pPr marL="258445" indent="-258445" defTabSz="1036290" eaLnBrk="1" fontAlgn="auto" hangingPunct="1">
              <a:spcBef>
                <a:spcPts val="1133"/>
              </a:spcBef>
              <a:spcAft>
                <a:spcPts val="0"/>
              </a:spcAft>
              <a:defRPr/>
            </a:pPr>
            <a:r>
              <a:rPr lang="en-US" sz="2800" dirty="0" err="1">
                <a:ea typeface="ＭＳ Ｐゴシック"/>
              </a:rPr>
              <a:t>ActiveCollab</a:t>
            </a:r>
            <a:endParaRPr lang="en-US" sz="2800" dirty="0">
              <a:ea typeface="ＭＳ Ｐゴシック"/>
              <a:cs typeface="Calibri"/>
            </a:endParaRPr>
          </a:p>
          <a:p>
            <a:pPr marL="258445" indent="-258445" defTabSz="1036290" eaLnBrk="1" fontAlgn="auto" hangingPunct="1">
              <a:spcBef>
                <a:spcPts val="1133"/>
              </a:spcBef>
              <a:spcAft>
                <a:spcPts val="0"/>
              </a:spcAft>
              <a:defRPr/>
            </a:pPr>
            <a:r>
              <a:rPr lang="en-US" sz="2800" dirty="0">
                <a:ea typeface="ＭＳ Ｐゴシック"/>
              </a:rPr>
              <a:t>Document </a:t>
            </a:r>
            <a:r>
              <a:rPr lang="en-US" sz="2800" dirty="0" err="1">
                <a:ea typeface="ＭＳ Ｐゴシック"/>
              </a:rPr>
              <a:t>Respository</a:t>
            </a:r>
            <a:endParaRPr lang="en-US" sz="2800" dirty="0">
              <a:ea typeface="ＭＳ Ｐゴシック"/>
              <a:cs typeface="Calibri"/>
            </a:endParaRPr>
          </a:p>
          <a:p>
            <a:pPr marL="258445" indent="-258445" defTabSz="1036290" eaLnBrk="1" fontAlgn="auto" hangingPunct="1">
              <a:spcBef>
                <a:spcPts val="1133"/>
              </a:spcBef>
              <a:spcAft>
                <a:spcPts val="0"/>
              </a:spcAft>
              <a:defRPr/>
            </a:pPr>
            <a:r>
              <a:rPr lang="en-US" sz="2800" dirty="0">
                <a:ea typeface="ＭＳ Ｐゴシック"/>
              </a:rPr>
              <a:t>Milestones</a:t>
            </a:r>
            <a:endParaRPr lang="en-US" sz="2800" dirty="0">
              <a:ea typeface="ＭＳ Ｐゴシック"/>
              <a:cs typeface="Calibri"/>
            </a:endParaRPr>
          </a:p>
          <a:p>
            <a:pPr marL="258445" indent="-258445" defTabSz="1036290" eaLnBrk="1" fontAlgn="auto" hangingPunct="1">
              <a:spcBef>
                <a:spcPts val="1133"/>
              </a:spcBef>
              <a:spcAft>
                <a:spcPts val="0"/>
              </a:spcAft>
              <a:defRPr/>
            </a:pPr>
            <a:r>
              <a:rPr lang="en-US" sz="2800" dirty="0">
                <a:ea typeface="ＭＳ Ｐゴシック"/>
              </a:rPr>
              <a:t>Project team </a:t>
            </a:r>
            <a:endParaRPr lang="en-US" sz="2800" dirty="0">
              <a:ea typeface="ＭＳ Ｐゴシック" panose="020B0600070205080204" pitchFamily="34" charset="-128"/>
              <a:cs typeface="Calibri"/>
            </a:endParaRPr>
          </a:p>
          <a:p>
            <a:pPr marL="258445" indent="-258445" defTabSz="1036290" eaLnBrk="1" fontAlgn="auto" hangingPunct="1">
              <a:spcBef>
                <a:spcPts val="1133"/>
              </a:spcBef>
              <a:spcAft>
                <a:spcPts val="0"/>
              </a:spcAft>
              <a:defRPr/>
            </a:pPr>
            <a:r>
              <a:rPr lang="en-US" sz="2800" dirty="0">
                <a:ea typeface="ＭＳ Ｐゴシック"/>
              </a:rPr>
              <a:t>Collaboration</a:t>
            </a:r>
            <a:endParaRPr lang="en-US" sz="2800" dirty="0">
              <a:ea typeface="ＭＳ Ｐゴシック"/>
              <a:cs typeface="Calibri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206444" y="-5"/>
            <a:ext cx="4638190" cy="7772399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206444" y="-2"/>
            <a:ext cx="4638190" cy="7253751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206444" y="-24"/>
            <a:ext cx="4611156" cy="7253773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206444" y="-11"/>
            <a:ext cx="4092996" cy="7772396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627" name="Picture 5">
            <a:extLst>
              <a:ext uri="{FF2B5EF4-FFF2-40B4-BE49-F238E27FC236}">
                <a16:creationId xmlns:a16="http://schemas.microsoft.com/office/drawing/2014/main" id="{B0958164-766B-4285-9DB1-6C73575BE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9429" y="2964861"/>
            <a:ext cx="4726600" cy="187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817600" cy="7772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4" name="Title 1">
            <a:extLst>
              <a:ext uri="{FF2B5EF4-FFF2-40B4-BE49-F238E27FC236}">
                <a16:creationId xmlns:a16="http://schemas.microsoft.com/office/drawing/2014/main" id="{B49ADC14-2A51-4C61-91E6-C96616AF6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916" y="568956"/>
            <a:ext cx="6033544" cy="1862032"/>
          </a:xfrm>
        </p:spPr>
        <p:txBody>
          <a:bodyPr rtlCol="0" anchor="b">
            <a:normAutofit/>
          </a:bodyPr>
          <a:lstStyle/>
          <a:p>
            <a:pPr defTabSz="1036290" eaLnBrk="1" fontAlgn="auto" hangingPunct="1">
              <a:spcAft>
                <a:spcPts val="0"/>
              </a:spcAft>
              <a:defRPr/>
            </a:pPr>
            <a:r>
              <a:rPr lang="en-US" sz="4500" dirty="0">
                <a:ea typeface="ＭＳ Ｐゴシック"/>
              </a:rPr>
              <a:t>PM Tools 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5A61083B-DC4A-43CD-B412-53E784939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579" y="2726679"/>
            <a:ext cx="6023881" cy="4006428"/>
          </a:xfrm>
        </p:spPr>
        <p:txBody>
          <a:bodyPr rtlCol="0" anchor="t">
            <a:normAutofit/>
          </a:bodyPr>
          <a:lstStyle/>
          <a:p>
            <a:pPr marL="0" indent="0" defTabSz="1036290" eaLnBrk="1" fontAlgn="auto" hangingPunct="1">
              <a:spcBef>
                <a:spcPts val="1133"/>
              </a:spcBef>
              <a:spcAft>
                <a:spcPts val="0"/>
              </a:spcAft>
              <a:buNone/>
              <a:defRPr/>
            </a:pPr>
            <a:endParaRPr lang="en-US" sz="2300" dirty="0">
              <a:ea typeface="ＭＳ Ｐゴシック" panose="020B0600070205080204" pitchFamily="34" charset="-128"/>
              <a:cs typeface="Calibri"/>
            </a:endParaRPr>
          </a:p>
          <a:p>
            <a:pPr marL="258445" indent="-258445" defTabSz="1036290" eaLnBrk="1" fontAlgn="auto" hangingPunct="1">
              <a:spcBef>
                <a:spcPts val="1133"/>
              </a:spcBef>
              <a:spcAft>
                <a:spcPts val="0"/>
              </a:spcAft>
              <a:defRPr/>
            </a:pPr>
            <a:r>
              <a:rPr lang="en-US" sz="2300" dirty="0">
                <a:ea typeface="ＭＳ Ｐゴシック"/>
              </a:rPr>
              <a:t>Monthly project review</a:t>
            </a:r>
            <a:endParaRPr lang="en-US" sz="2300" dirty="0">
              <a:ea typeface="ＭＳ Ｐゴシック"/>
              <a:cs typeface="Calibri"/>
            </a:endParaRPr>
          </a:p>
          <a:p>
            <a:pPr marL="258445" indent="-258445" defTabSz="1036290" eaLnBrk="1" fontAlgn="auto" hangingPunct="1">
              <a:spcBef>
                <a:spcPts val="1133"/>
              </a:spcBef>
              <a:spcAft>
                <a:spcPts val="0"/>
              </a:spcAft>
              <a:defRPr/>
            </a:pPr>
            <a:r>
              <a:rPr lang="en-US" sz="2300" dirty="0">
                <a:ea typeface="ＭＳ Ｐゴシック"/>
              </a:rPr>
              <a:t>Monthly project reports including the project pipeline, active projects and closed projects</a:t>
            </a:r>
            <a:endParaRPr lang="en-US" sz="2300" dirty="0">
              <a:ea typeface="ＭＳ Ｐゴシック"/>
              <a:cs typeface="Calibri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206444" y="-5"/>
            <a:ext cx="4638190" cy="7772399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206444" y="-2"/>
            <a:ext cx="4638190" cy="7253751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206444" y="-24"/>
            <a:ext cx="4611156" cy="7253773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206444" y="-11"/>
            <a:ext cx="4092996" cy="7772396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675" name="Picture 2">
            <a:extLst>
              <a:ext uri="{FF2B5EF4-FFF2-40B4-BE49-F238E27FC236}">
                <a16:creationId xmlns:a16="http://schemas.microsoft.com/office/drawing/2014/main" id="{5AA42619-D5BA-4732-90A9-1015FE0AF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9429" y="2474475"/>
            <a:ext cx="4726600" cy="285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CC812734-0FC5-42FA-95FD-077A281A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defTabSz="1036290" eaLnBrk="1" fontAlgn="auto" hangingPunct="1">
              <a:spcAft>
                <a:spcPts val="0"/>
              </a:spcAft>
              <a:defRPr/>
            </a:pPr>
            <a:r>
              <a:rPr lang="en-US" altLang="en-NP" sz="4987" dirty="0">
                <a:ea typeface="ＭＳ Ｐゴシック" panose="020B0600070205080204" pitchFamily="34" charset="-128"/>
              </a:rPr>
              <a:t>Fun with Dilbert</a:t>
            </a:r>
          </a:p>
        </p:txBody>
      </p:sp>
      <p:pic>
        <p:nvPicPr>
          <p:cNvPr id="29698" name="Picture 5">
            <a:extLst>
              <a:ext uri="{FF2B5EF4-FFF2-40B4-BE49-F238E27FC236}">
                <a16:creationId xmlns:a16="http://schemas.microsoft.com/office/drawing/2014/main" id="{ECFE3447-B3AA-4044-AAD6-305398B642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8" y="1826"/>
            <a:ext cx="8166100" cy="2538413"/>
          </a:xfrm>
          <a:noFill/>
        </p:spPr>
      </p:pic>
      <p:pic>
        <p:nvPicPr>
          <p:cNvPr id="29699" name="Picture 5">
            <a:extLst>
              <a:ext uri="{FF2B5EF4-FFF2-40B4-BE49-F238E27FC236}">
                <a16:creationId xmlns:a16="http://schemas.microsoft.com/office/drawing/2014/main" id="{71881E74-E9A7-48D3-AD58-1EBF62AC8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367" y="2661071"/>
            <a:ext cx="7940675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6">
            <a:extLst>
              <a:ext uri="{FF2B5EF4-FFF2-40B4-BE49-F238E27FC236}">
                <a16:creationId xmlns:a16="http://schemas.microsoft.com/office/drawing/2014/main" id="{77474012-B60B-4559-8FF5-C90C341AE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0" y="5186858"/>
            <a:ext cx="8269288" cy="257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817600" cy="7772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62E50F0E-693F-42B6-A93D-CC71FE7B8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579" y="2726679"/>
            <a:ext cx="6023881" cy="4006428"/>
          </a:xfrm>
        </p:spPr>
        <p:txBody>
          <a:bodyPr rtlCol="0" anchor="t">
            <a:normAutofit/>
          </a:bodyPr>
          <a:lstStyle/>
          <a:p>
            <a:pPr marL="258445" indent="-258445" defTabSz="1036290" eaLnBrk="1" fontAlgn="auto" hangingPunct="1">
              <a:spcBef>
                <a:spcPts val="1133"/>
              </a:spcBef>
              <a:spcAft>
                <a:spcPts val="0"/>
              </a:spcAft>
              <a:buFontTx/>
              <a:buNone/>
              <a:defRPr/>
            </a:pPr>
            <a:endParaRPr lang="en-US" sz="7200" dirty="0">
              <a:ea typeface="ＭＳ Ｐゴシック" panose="020B0600070205080204" pitchFamily="34" charset="-128"/>
              <a:cs typeface="Calibri"/>
            </a:endParaRPr>
          </a:p>
          <a:p>
            <a:pPr marL="258445" indent="-258445" defTabSz="1036290" eaLnBrk="1" fontAlgn="auto" hangingPunct="1">
              <a:spcBef>
                <a:spcPts val="1133"/>
              </a:spcBef>
              <a:spcAft>
                <a:spcPts val="0"/>
              </a:spcAft>
              <a:buFontTx/>
              <a:buNone/>
              <a:defRPr/>
            </a:pPr>
            <a:r>
              <a:rPr lang="en-US" sz="7200" dirty="0">
                <a:ea typeface="ＭＳ Ｐゴシック"/>
              </a:rPr>
              <a:t>Thank you!</a:t>
            </a:r>
            <a:endParaRPr lang="en-US" sz="7200" dirty="0">
              <a:ea typeface="ＭＳ Ｐゴシック"/>
              <a:cs typeface="Calibri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206444" y="-5"/>
            <a:ext cx="4638190" cy="7772399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206444" y="-2"/>
            <a:ext cx="4638190" cy="7253751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206444" y="-24"/>
            <a:ext cx="4611156" cy="7253773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206444" y="-11"/>
            <a:ext cx="4092996" cy="7772396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 descr="Smiling Face with No Fill">
            <a:extLst>
              <a:ext uri="{FF2B5EF4-FFF2-40B4-BE49-F238E27FC236}">
                <a16:creationId xmlns:a16="http://schemas.microsoft.com/office/drawing/2014/main" id="{3B31C922-9B69-4557-A1D5-ADCCD972B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9429" y="1540972"/>
            <a:ext cx="4726600" cy="4726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817600" cy="7772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Title 1">
            <a:extLst>
              <a:ext uri="{FF2B5EF4-FFF2-40B4-BE49-F238E27FC236}">
                <a16:creationId xmlns:a16="http://schemas.microsoft.com/office/drawing/2014/main" id="{104BE2F8-5107-4E05-ADC4-7883DEEDC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736" y="612001"/>
            <a:ext cx="6033544" cy="1862032"/>
          </a:xfrm>
        </p:spPr>
        <p:txBody>
          <a:bodyPr rtlCol="0" anchor="b">
            <a:normAutofit/>
          </a:bodyPr>
          <a:lstStyle/>
          <a:p>
            <a:pPr defTabSz="1036290" eaLnBrk="1" fontAlgn="auto" hangingPunct="1">
              <a:spcAft>
                <a:spcPts val="0"/>
              </a:spcAft>
              <a:defRPr/>
            </a:pPr>
            <a:r>
              <a:rPr lang="en-US" altLang="en-NP" sz="4500">
                <a:ea typeface="ＭＳ Ｐゴシック" panose="020B0600070205080204" pitchFamily="34" charset="-128"/>
              </a:rPr>
              <a:t>Overview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09B05788-10C9-4CC2-ABC4-43D1E0075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100" y="2831217"/>
            <a:ext cx="6023881" cy="4006428"/>
          </a:xfrm>
        </p:spPr>
        <p:txBody>
          <a:bodyPr rtlCol="0" anchor="t">
            <a:normAutofit/>
          </a:bodyPr>
          <a:lstStyle/>
          <a:p>
            <a:pPr marL="258445" indent="-258445" defTabSz="1036290" eaLnBrk="1" fontAlgn="auto" hangingPunct="1">
              <a:spcBef>
                <a:spcPts val="1133"/>
              </a:spcBef>
              <a:spcAft>
                <a:spcPts val="0"/>
              </a:spcAft>
              <a:defRPr/>
            </a:pPr>
            <a:r>
              <a:rPr lang="en-US" sz="2300" dirty="0">
                <a:ea typeface="ＭＳ Ｐゴシック"/>
              </a:rPr>
              <a:t>What is a project life cycle</a:t>
            </a:r>
            <a:endParaRPr lang="en-US" dirty="0">
              <a:ea typeface="ＭＳ Ｐゴシック"/>
            </a:endParaRPr>
          </a:p>
          <a:p>
            <a:pPr marL="258445" indent="-258445" defTabSz="1036290" eaLnBrk="1" fontAlgn="auto" hangingPunct="1">
              <a:spcBef>
                <a:spcPts val="1133"/>
              </a:spcBef>
              <a:spcAft>
                <a:spcPts val="0"/>
              </a:spcAft>
              <a:defRPr/>
            </a:pPr>
            <a:r>
              <a:rPr lang="en-US" sz="2300" dirty="0">
                <a:ea typeface="ＭＳ Ｐゴシック"/>
              </a:rPr>
              <a:t>Budget request vs project request</a:t>
            </a:r>
            <a:endParaRPr lang="en-US" sz="2300" dirty="0">
              <a:ea typeface="ＭＳ Ｐゴシック"/>
              <a:cs typeface="Calibri"/>
            </a:endParaRPr>
          </a:p>
          <a:p>
            <a:pPr marL="258445" indent="-258445" defTabSz="1036290" eaLnBrk="1" fontAlgn="auto" hangingPunct="1">
              <a:spcBef>
                <a:spcPts val="1133"/>
              </a:spcBef>
              <a:spcAft>
                <a:spcPts val="0"/>
              </a:spcAft>
              <a:defRPr/>
            </a:pPr>
            <a:r>
              <a:rPr lang="en-US" sz="2300" dirty="0">
                <a:ea typeface="ＭＳ Ｐゴシック"/>
              </a:rPr>
              <a:t>Project periods </a:t>
            </a:r>
            <a:endParaRPr lang="en-US" sz="2300" dirty="0">
              <a:ea typeface="ＭＳ Ｐゴシック" panose="020B0600070205080204" pitchFamily="34" charset="-128"/>
              <a:cs typeface="Calibri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206444" y="-5"/>
            <a:ext cx="4638190" cy="7772399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206444" y="-2"/>
            <a:ext cx="4638190" cy="7253751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206444" y="-24"/>
            <a:ext cx="4611156" cy="7253773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206444" y="-11"/>
            <a:ext cx="4092996" cy="7772396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A picture containing text, screenshot, businesscard&#10;&#10;Description automatically generated">
            <a:extLst>
              <a:ext uri="{FF2B5EF4-FFF2-40B4-BE49-F238E27FC236}">
                <a16:creationId xmlns:a16="http://schemas.microsoft.com/office/drawing/2014/main" id="{0F17F693-1F65-427D-A648-A9F02C09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335" y="1200847"/>
            <a:ext cx="7520962" cy="545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9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AC8EDCE-9874-4CC2-AFE9-AB5C87A81E1F}"/>
              </a:ext>
            </a:extLst>
          </p:cNvPr>
          <p:cNvSpPr/>
          <p:nvPr/>
        </p:nvSpPr>
        <p:spPr>
          <a:xfrm>
            <a:off x="1286697" y="997770"/>
            <a:ext cx="10887075" cy="66992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47" name="Title 1">
            <a:extLst>
              <a:ext uri="{FF2B5EF4-FFF2-40B4-BE49-F238E27FC236}">
                <a16:creationId xmlns:a16="http://schemas.microsoft.com/office/drawing/2014/main" id="{80F39844-E0DB-4E96-8301-8B3949AE7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130" y="-243633"/>
            <a:ext cx="11918950" cy="1501775"/>
          </a:xfrm>
        </p:spPr>
        <p:txBody>
          <a:bodyPr rtlCol="0">
            <a:normAutofit/>
          </a:bodyPr>
          <a:lstStyle/>
          <a:p>
            <a:pPr algn="ctr" defTabSz="1036290" eaLnBrk="1" fontAlgn="auto" hangingPunct="1">
              <a:spcAft>
                <a:spcPts val="0"/>
              </a:spcAft>
              <a:defRPr/>
            </a:pPr>
            <a:r>
              <a:rPr lang="en-US" altLang="en-NP" sz="4987" dirty="0">
                <a:ea typeface="ＭＳ Ｐゴシック" panose="020B0600070205080204" pitchFamily="34" charset="-128"/>
              </a:rPr>
              <a:t>Project Management Life Cycle</a:t>
            </a:r>
            <a:endParaRPr lang="en-US">
              <a:cs typeface="Calibri Light" panose="020F0302020204030204"/>
            </a:endParaRPr>
          </a:p>
        </p:txBody>
      </p:sp>
      <p:sp>
        <p:nvSpPr>
          <p:cNvPr id="6148" name="Content Placeholder 2">
            <a:extLst>
              <a:ext uri="{FF2B5EF4-FFF2-40B4-BE49-F238E27FC236}">
                <a16:creationId xmlns:a16="http://schemas.microsoft.com/office/drawing/2014/main" id="{BA5C958D-D042-4ADC-AB80-66C0EA080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697" y="997770"/>
            <a:ext cx="10991850" cy="6804025"/>
          </a:xfrm>
          <a:solidFill>
            <a:srgbClr val="ED7D31"/>
          </a:solidFill>
        </p:spPr>
        <p:txBody>
          <a:bodyPr rtlCol="0">
            <a:normAutofit/>
          </a:bodyPr>
          <a:lstStyle/>
          <a:p>
            <a:pPr defTabSz="1036290">
              <a:buNone/>
              <a:defRPr/>
            </a:pPr>
            <a:endParaRPr lang="en-US"/>
          </a:p>
        </p:txBody>
      </p:sp>
      <p:grpSp>
        <p:nvGrpSpPr>
          <p:cNvPr id="14340" name="Group 30">
            <a:extLst>
              <a:ext uri="{FF2B5EF4-FFF2-40B4-BE49-F238E27FC236}">
                <a16:creationId xmlns:a16="http://schemas.microsoft.com/office/drawing/2014/main" id="{4FC04260-84DD-44FB-A09D-9FADA874C350}"/>
              </a:ext>
            </a:extLst>
          </p:cNvPr>
          <p:cNvGrpSpPr>
            <a:grpSpLocks/>
          </p:cNvGrpSpPr>
          <p:nvPr/>
        </p:nvGrpSpPr>
        <p:grpSpPr bwMode="auto">
          <a:xfrm>
            <a:off x="2229672" y="1102545"/>
            <a:ext cx="9105900" cy="5659256"/>
            <a:chOff x="1752600" y="609600"/>
            <a:chExt cx="5867400" cy="50292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049DB10-E0D9-43EC-9361-531B9D0EC840}"/>
                </a:ext>
              </a:extLst>
            </p:cNvPr>
            <p:cNvSpPr/>
            <p:nvPr/>
          </p:nvSpPr>
          <p:spPr>
            <a:xfrm>
              <a:off x="1752600" y="1752151"/>
              <a:ext cx="5867400" cy="388664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151C42-1DEA-4A0D-87CF-89E7E47DA071}"/>
                </a:ext>
              </a:extLst>
            </p:cNvPr>
            <p:cNvSpPr/>
            <p:nvPr/>
          </p:nvSpPr>
          <p:spPr>
            <a:xfrm>
              <a:off x="2286558" y="2437116"/>
              <a:ext cx="1218283" cy="228651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7F03C1-60F7-46EB-A7D4-078A0C504570}"/>
                </a:ext>
              </a:extLst>
            </p:cNvPr>
            <p:cNvSpPr txBox="1"/>
            <p:nvPr/>
          </p:nvSpPr>
          <p:spPr>
            <a:xfrm>
              <a:off x="2286558" y="2437116"/>
              <a:ext cx="1218283" cy="3460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lIns="91440" tIns="45720" rIns="91440" bIns="45720" anchor="t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900" dirty="0">
                  <a:solidFill>
                    <a:srgbClr val="FF0000"/>
                  </a:solidFill>
                  <a:latin typeface="+mn-lt"/>
                  <a:ea typeface="ＭＳ Ｐゴシック"/>
                </a:rPr>
                <a:t>Initiate</a:t>
              </a:r>
              <a:endParaRPr lang="en-US" sz="1900" dirty="0">
                <a:solidFill>
                  <a:srgbClr val="FF0000"/>
                </a:solidFill>
                <a:latin typeface="+mn-lt"/>
                <a:ea typeface="ＭＳ Ｐゴシック"/>
                <a:cs typeface="Calibri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D47E12-E29C-46FB-B74F-663466E1B8BF}"/>
                </a:ext>
              </a:extLst>
            </p:cNvPr>
            <p:cNvSpPr/>
            <p:nvPr/>
          </p:nvSpPr>
          <p:spPr>
            <a:xfrm>
              <a:off x="2286558" y="4723630"/>
              <a:ext cx="4877225" cy="610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923" dirty="0">
                  <a:solidFill>
                    <a:schemeClr val="tx1"/>
                  </a:solidFill>
                </a:rPr>
                <a:t>Monitor and Control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D46A591-0FE3-40FF-8C72-E45782323A06}"/>
                </a:ext>
              </a:extLst>
            </p:cNvPr>
            <p:cNvSpPr/>
            <p:nvPr/>
          </p:nvSpPr>
          <p:spPr>
            <a:xfrm>
              <a:off x="3504841" y="2437116"/>
              <a:ext cx="1219306" cy="228651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287BA7-0BAE-4402-A855-A819F784B9C6}"/>
                </a:ext>
              </a:extLst>
            </p:cNvPr>
            <p:cNvSpPr txBox="1"/>
            <p:nvPr/>
          </p:nvSpPr>
          <p:spPr>
            <a:xfrm>
              <a:off x="3504841" y="2437116"/>
              <a:ext cx="1219306" cy="3460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lIns="91440" tIns="45720" rIns="91440" bIns="45720" anchor="t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900" dirty="0">
                  <a:solidFill>
                    <a:srgbClr val="FF0000"/>
                  </a:solidFill>
                  <a:latin typeface="+mn-lt"/>
                  <a:ea typeface="ＭＳ Ｐゴシック"/>
                </a:rPr>
                <a:t>Plan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6E8F470-BCF5-4A76-90B7-44B715E4AECE}"/>
                </a:ext>
              </a:extLst>
            </p:cNvPr>
            <p:cNvSpPr/>
            <p:nvPr/>
          </p:nvSpPr>
          <p:spPr>
            <a:xfrm>
              <a:off x="4724147" y="2437116"/>
              <a:ext cx="1219306" cy="228651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241B81-CDF9-4A02-ACAD-4D3865010B83}"/>
                </a:ext>
              </a:extLst>
            </p:cNvPr>
            <p:cNvSpPr txBox="1"/>
            <p:nvPr/>
          </p:nvSpPr>
          <p:spPr>
            <a:xfrm>
              <a:off x="4724147" y="2437116"/>
              <a:ext cx="1219306" cy="3460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lIns="91440" tIns="45720" rIns="91440" bIns="45720" anchor="t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900" dirty="0">
                  <a:solidFill>
                    <a:srgbClr val="FF0000"/>
                  </a:solidFill>
                  <a:latin typeface="+mn-lt"/>
                  <a:ea typeface="ＭＳ Ｐゴシック"/>
                </a:rPr>
                <a:t>Execute</a:t>
              </a:r>
              <a:endParaRPr lang="en-US" sz="1900" dirty="0">
                <a:solidFill>
                  <a:srgbClr val="FF0000"/>
                </a:solidFill>
                <a:latin typeface="+mn-lt"/>
                <a:ea typeface="ＭＳ Ｐゴシック"/>
                <a:cs typeface="Calibri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A95FD4-6970-4B4B-A000-CCBDE4C1F8C6}"/>
                </a:ext>
              </a:extLst>
            </p:cNvPr>
            <p:cNvSpPr/>
            <p:nvPr/>
          </p:nvSpPr>
          <p:spPr>
            <a:xfrm>
              <a:off x="5943454" y="2437116"/>
              <a:ext cx="1220330" cy="228651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8F7825-8B0F-4337-84EE-4A2491F96EBE}"/>
                </a:ext>
              </a:extLst>
            </p:cNvPr>
            <p:cNvSpPr txBox="1"/>
            <p:nvPr/>
          </p:nvSpPr>
          <p:spPr>
            <a:xfrm>
              <a:off x="5943454" y="2437116"/>
              <a:ext cx="1220330" cy="3460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cmpd="sng">
              <a:solidFill>
                <a:schemeClr val="accent1"/>
              </a:solidFill>
            </a:ln>
          </p:spPr>
          <p:txBody>
            <a:bodyPr lIns="91440" tIns="45720" rIns="91440" bIns="45720" anchor="t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900" dirty="0">
                  <a:solidFill>
                    <a:srgbClr val="FF0000"/>
                  </a:solidFill>
                  <a:latin typeface="+mn-lt"/>
                  <a:ea typeface="ＭＳ Ｐゴシック"/>
                </a:rPr>
                <a:t>Close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9288DA-784D-463E-821D-4D92CF72646A}"/>
                </a:ext>
              </a:extLst>
            </p:cNvPr>
            <p:cNvSpPr/>
            <p:nvPr/>
          </p:nvSpPr>
          <p:spPr>
            <a:xfrm>
              <a:off x="2286558" y="2134884"/>
              <a:ext cx="4877225" cy="302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98" b="1" dirty="0">
                  <a:solidFill>
                    <a:schemeClr val="tx1"/>
                  </a:solidFill>
                </a:rPr>
                <a:t>Project Delivery Process</a:t>
              </a:r>
            </a:p>
          </p:txBody>
        </p:sp>
        <p:sp>
          <p:nvSpPr>
            <p:cNvPr id="16" name="Down Arrow Callout 15">
              <a:extLst>
                <a:ext uri="{FF2B5EF4-FFF2-40B4-BE49-F238E27FC236}">
                  <a16:creationId xmlns:a16="http://schemas.microsoft.com/office/drawing/2014/main" id="{8CFD7AD5-B3CC-4D94-93A9-57FDD0C7D708}"/>
                </a:ext>
              </a:extLst>
            </p:cNvPr>
            <p:cNvSpPr/>
            <p:nvPr/>
          </p:nvSpPr>
          <p:spPr>
            <a:xfrm>
              <a:off x="2225183" y="609600"/>
              <a:ext cx="4951897" cy="990023"/>
            </a:xfrm>
            <a:prstGeom prst="downArrowCallou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50" dirty="0">
                  <a:solidFill>
                    <a:schemeClr val="tx1"/>
                  </a:solidFill>
                </a:rPr>
                <a:t>Project Proposal</a:t>
              </a:r>
              <a:br>
                <a:rPr lang="en-US" dirty="0">
                  <a:solidFill>
                    <a:schemeClr val="tx1"/>
                  </a:solidFill>
                </a:rPr>
              </a:br>
              <a:endParaRPr lang="en-US" sz="1900">
                <a:solidFill>
                  <a:schemeClr val="tx1"/>
                </a:solidFill>
                <a:cs typeface="Calibri"/>
              </a:endParaRPr>
            </a:p>
          </p:txBody>
        </p:sp>
      </p:grpSp>
      <p:sp>
        <p:nvSpPr>
          <p:cNvPr id="6150" name="TextBox 32">
            <a:extLst>
              <a:ext uri="{FF2B5EF4-FFF2-40B4-BE49-F238E27FC236}">
                <a16:creationId xmlns:a16="http://schemas.microsoft.com/office/drawing/2014/main" id="{1E109BB1-0EDD-4886-BA8B-7EEB3FD16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6284" y="3613970"/>
            <a:ext cx="1884363" cy="1150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NP" sz="1374">
                <a:solidFill>
                  <a:schemeClr val="bg1"/>
                </a:solidFill>
                <a:latin typeface="Calibri" panose="020F0502020204030204" pitchFamily="34" charset="0"/>
              </a:rPr>
              <a:t>Project Charter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NP" sz="1374">
                <a:solidFill>
                  <a:schemeClr val="bg1"/>
                </a:solidFill>
                <a:latin typeface="Calibri" panose="020F0502020204030204" pitchFamily="34" charset="0"/>
              </a:rPr>
              <a:t>High level scoping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NP" sz="1374">
                <a:solidFill>
                  <a:schemeClr val="bg1"/>
                </a:solidFill>
                <a:latin typeface="Calibri" panose="020F0502020204030204" pitchFamily="34" charset="0"/>
              </a:rPr>
              <a:t>Stakeholders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NP" sz="1374">
                <a:solidFill>
                  <a:schemeClr val="bg1"/>
                </a:solidFill>
                <a:latin typeface="Calibri" panose="020F0502020204030204" pitchFamily="34" charset="0"/>
              </a:rPr>
              <a:t>Project kickoff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NP" sz="1374">
              <a:latin typeface="Calibri" panose="020F0502020204030204" pitchFamily="34" charset="0"/>
            </a:endParaRPr>
          </a:p>
        </p:txBody>
      </p:sp>
      <p:sp>
        <p:nvSpPr>
          <p:cNvPr id="6151" name="TextBox 33">
            <a:extLst>
              <a:ext uri="{FF2B5EF4-FFF2-40B4-BE49-F238E27FC236}">
                <a16:creationId xmlns:a16="http://schemas.microsoft.com/office/drawing/2014/main" id="{281BBE13-7696-4364-AAF8-D2FB3C266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0647" y="3577458"/>
            <a:ext cx="1884362" cy="15732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NP" sz="1374">
                <a:solidFill>
                  <a:schemeClr val="bg1"/>
                </a:solidFill>
                <a:latin typeface="Calibri" panose="020F0502020204030204" pitchFamily="34" charset="0"/>
              </a:rPr>
              <a:t>Project plan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NP" sz="1374">
                <a:solidFill>
                  <a:schemeClr val="bg1"/>
                </a:solidFill>
                <a:latin typeface="Calibri" panose="020F0502020204030204" pitchFamily="34" charset="0"/>
              </a:rPr>
              <a:t>Collab site created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NP" sz="1374">
                <a:solidFill>
                  <a:schemeClr val="bg1"/>
                </a:solidFill>
                <a:latin typeface="Calibri" panose="020F0502020204030204" pitchFamily="34" charset="0"/>
              </a:rPr>
              <a:t>Requirement Specifications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NP" sz="1374">
                <a:solidFill>
                  <a:schemeClr val="bg1"/>
                </a:solidFill>
                <a:latin typeface="Calibri" panose="020F0502020204030204" pitchFamily="34" charset="0"/>
              </a:rPr>
              <a:t>Communication Plan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NP" sz="1374">
                <a:solidFill>
                  <a:schemeClr val="bg1"/>
                </a:solidFill>
                <a:latin typeface="Calibri" panose="020F0502020204030204" pitchFamily="34" charset="0"/>
              </a:rPr>
              <a:t>Resources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NP" sz="1374">
                <a:solidFill>
                  <a:schemeClr val="bg1"/>
                </a:solidFill>
                <a:latin typeface="Calibri" panose="020F0502020204030204" pitchFamily="34" charset="0"/>
              </a:rPr>
              <a:t>Assessment</a:t>
            </a:r>
          </a:p>
        </p:txBody>
      </p:sp>
      <p:sp>
        <p:nvSpPr>
          <p:cNvPr id="6152" name="TextBox 35">
            <a:extLst>
              <a:ext uri="{FF2B5EF4-FFF2-40B4-BE49-F238E27FC236}">
                <a16:creationId xmlns:a16="http://schemas.microsoft.com/office/drawing/2014/main" id="{6597BC63-583B-452A-B8E0-62E77B2D4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009" y="3582220"/>
            <a:ext cx="1884363" cy="1149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NP" sz="1374">
                <a:solidFill>
                  <a:schemeClr val="bg1"/>
                </a:solidFill>
                <a:latin typeface="Calibri" panose="020F0502020204030204" pitchFamily="34" charset="0"/>
              </a:rPr>
              <a:t>Design specifications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NP" sz="1374">
                <a:solidFill>
                  <a:schemeClr val="bg1"/>
                </a:solidFill>
                <a:latin typeface="Calibri" panose="020F0502020204030204" pitchFamily="34" charset="0"/>
              </a:rPr>
              <a:t>Deployment plan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NP" sz="1374">
                <a:solidFill>
                  <a:schemeClr val="bg1"/>
                </a:solidFill>
                <a:latin typeface="Calibri" panose="020F0502020204030204" pitchFamily="34" charset="0"/>
              </a:rPr>
              <a:t>Test plan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NP" sz="1374">
                <a:solidFill>
                  <a:schemeClr val="bg1"/>
                </a:solidFill>
                <a:latin typeface="Calibri" panose="020F0502020204030204" pitchFamily="34" charset="0"/>
              </a:rPr>
              <a:t>Training plan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NP" sz="1374">
                <a:solidFill>
                  <a:schemeClr val="bg1"/>
                </a:solidFill>
                <a:latin typeface="Calibri" panose="020F0502020204030204" pitchFamily="34" charset="0"/>
              </a:rPr>
              <a:t>Production Readiness</a:t>
            </a:r>
          </a:p>
        </p:txBody>
      </p:sp>
      <p:sp>
        <p:nvSpPr>
          <p:cNvPr id="6153" name="TextBox 36">
            <a:extLst>
              <a:ext uri="{FF2B5EF4-FFF2-40B4-BE49-F238E27FC236}">
                <a16:creationId xmlns:a16="http://schemas.microsoft.com/office/drawing/2014/main" id="{6F237656-9875-4657-BE03-1AD6D116B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9372" y="3583808"/>
            <a:ext cx="1884362" cy="9382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NP" sz="1374">
                <a:solidFill>
                  <a:schemeClr val="bg1"/>
                </a:solidFill>
                <a:latin typeface="Calibri" panose="020F0502020204030204" pitchFamily="34" charset="0"/>
              </a:rPr>
              <a:t>Support plan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NP" sz="1374">
                <a:solidFill>
                  <a:schemeClr val="bg1"/>
                </a:solidFill>
                <a:latin typeface="Calibri" panose="020F0502020204030204" pitchFamily="34" charset="0"/>
              </a:rPr>
              <a:t>Lessons learned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NP" sz="1374">
                <a:solidFill>
                  <a:schemeClr val="bg1"/>
                </a:solidFill>
                <a:latin typeface="Calibri" panose="020F0502020204030204" pitchFamily="34" charset="0"/>
              </a:rPr>
              <a:t>Assessment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NP" sz="1374">
                <a:solidFill>
                  <a:schemeClr val="bg1"/>
                </a:solidFill>
                <a:latin typeface="Calibri" panose="020F0502020204030204" pitchFamily="34" charset="0"/>
              </a:rPr>
              <a:t>Closure report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3F8E4D4B-3AEA-44E4-A516-95D7E16C231F}"/>
              </a:ext>
            </a:extLst>
          </p:cNvPr>
          <p:cNvSpPr/>
          <p:nvPr/>
        </p:nvSpPr>
        <p:spPr>
          <a:xfrm>
            <a:off x="6520684" y="6441308"/>
            <a:ext cx="628650" cy="425268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8EC709-74CD-4C54-9F8A-C91DE153F0D6}"/>
              </a:ext>
            </a:extLst>
          </p:cNvPr>
          <p:cNvSpPr/>
          <p:nvPr/>
        </p:nvSpPr>
        <p:spPr>
          <a:xfrm>
            <a:off x="3066284" y="6881045"/>
            <a:ext cx="7569200" cy="711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923" dirty="0"/>
              <a:t>Deliver</a:t>
            </a:r>
          </a:p>
        </p:txBody>
      </p:sp>
      <p:sp>
        <p:nvSpPr>
          <p:cNvPr id="6156" name="TextBox 40">
            <a:extLst>
              <a:ext uri="{FF2B5EF4-FFF2-40B4-BE49-F238E27FC236}">
                <a16:creationId xmlns:a16="http://schemas.microsoft.com/office/drawing/2014/main" id="{525C1907-07C6-4909-AB6F-5C18DBC95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6284" y="6022208"/>
            <a:ext cx="7537450" cy="3032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NP" sz="1374">
                <a:latin typeface="Calibri" panose="020F0502020204030204" pitchFamily="34" charset="0"/>
              </a:rPr>
              <a:t>Meeting notes, Status reports, Change control, Risk management, Issue log</a:t>
            </a:r>
          </a:p>
        </p:txBody>
      </p:sp>
      <p:sp>
        <p:nvSpPr>
          <p:cNvPr id="6157" name="TextBox 41">
            <a:extLst>
              <a:ext uri="{FF2B5EF4-FFF2-40B4-BE49-F238E27FC236}">
                <a16:creationId xmlns:a16="http://schemas.microsoft.com/office/drawing/2014/main" id="{4A30382F-64BB-4D0C-91CC-BB0F9A2CA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6284" y="7195370"/>
            <a:ext cx="7537450" cy="303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NP" sz="1374">
                <a:latin typeface="Calibri" panose="020F0502020204030204" pitchFamily="34" charset="0"/>
              </a:rPr>
              <a:t>Routine maintenance and support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334" y="-2"/>
            <a:ext cx="4612593" cy="77724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70" name="Title 1">
            <a:extLst>
              <a:ext uri="{FF2B5EF4-FFF2-40B4-BE49-F238E27FC236}">
                <a16:creationId xmlns:a16="http://schemas.microsoft.com/office/drawing/2014/main" id="{177EE363-27A6-4546-B09A-A335E589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62" y="725424"/>
            <a:ext cx="3509284" cy="6361667"/>
          </a:xfrm>
        </p:spPr>
        <p:txBody>
          <a:bodyPr rtlCol="0" anchor="ctr">
            <a:normAutofit/>
          </a:bodyPr>
          <a:lstStyle/>
          <a:p>
            <a:pPr defTabSz="1036290" eaLnBrk="1" fontAlgn="auto" hangingPunct="1">
              <a:spcAft>
                <a:spcPts val="0"/>
              </a:spcAft>
              <a:defRPr/>
            </a:pPr>
            <a:r>
              <a:rPr lang="en-US" altLang="en-NP">
                <a:solidFill>
                  <a:srgbClr val="FFFFFF"/>
                </a:solidFill>
                <a:ea typeface="ＭＳ Ｐゴシック" panose="020B0600070205080204" pitchFamily="34" charset="-128"/>
              </a:rPr>
              <a:t>Benefits of the PM Life Cycle?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4E354C2A-63FC-425F-A771-A77EA3019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460" y="725426"/>
            <a:ext cx="7761877" cy="2816202"/>
          </a:xfrm>
        </p:spPr>
        <p:txBody>
          <a:bodyPr rtlCol="0" anchor="ctr">
            <a:normAutofit/>
          </a:bodyPr>
          <a:lstStyle/>
          <a:p>
            <a:pPr marL="259072" indent="-259072" defTabSz="1036290" eaLnBrk="1" fontAlgn="auto" hangingPunct="1">
              <a:spcBef>
                <a:spcPts val="1133"/>
              </a:spcBef>
              <a:spcAft>
                <a:spcPts val="0"/>
              </a:spcAft>
              <a:defRPr/>
            </a:pPr>
            <a:r>
              <a:rPr lang="en-US" altLang="en-NP" sz="2300">
                <a:ea typeface="ＭＳ Ｐゴシック" panose="020B0600070205080204" pitchFamily="34" charset="-128"/>
              </a:rPr>
              <a:t>Standardized process </a:t>
            </a:r>
          </a:p>
          <a:p>
            <a:pPr marL="259072" indent="-259072" defTabSz="1036290" eaLnBrk="1" fontAlgn="auto" hangingPunct="1">
              <a:spcBef>
                <a:spcPts val="1133"/>
              </a:spcBef>
              <a:spcAft>
                <a:spcPts val="0"/>
              </a:spcAft>
              <a:defRPr/>
            </a:pPr>
            <a:r>
              <a:rPr lang="en-US" altLang="en-NP" sz="2300">
                <a:ea typeface="ＭＳ Ｐゴシック" panose="020B0600070205080204" pitchFamily="34" charset="-128"/>
              </a:rPr>
              <a:t>Scaled from the PMBOK</a:t>
            </a:r>
          </a:p>
          <a:p>
            <a:pPr marL="259072" indent="-259072" defTabSz="1036290" eaLnBrk="1" fontAlgn="auto" hangingPunct="1">
              <a:spcBef>
                <a:spcPts val="1133"/>
              </a:spcBef>
              <a:spcAft>
                <a:spcPts val="0"/>
              </a:spcAft>
              <a:defRPr/>
            </a:pPr>
            <a:r>
              <a:rPr lang="en-US" altLang="en-NP" sz="2300">
                <a:ea typeface="ＭＳ Ｐゴシック" panose="020B0600070205080204" pitchFamily="34" charset="-128"/>
              </a:rPr>
              <a:t>Provides a framework for how projects are managed</a:t>
            </a:r>
          </a:p>
          <a:p>
            <a:pPr marL="259072" indent="-259072" defTabSz="1036290" eaLnBrk="1" fontAlgn="auto" hangingPunct="1">
              <a:spcBef>
                <a:spcPts val="1133"/>
              </a:spcBef>
              <a:spcAft>
                <a:spcPts val="0"/>
              </a:spcAft>
              <a:defRPr/>
            </a:pPr>
            <a:r>
              <a:rPr lang="en-US" altLang="en-NP" sz="2300">
                <a:ea typeface="ＭＳ Ｐゴシック" panose="020B0600070205080204" pitchFamily="34" charset="-128"/>
              </a:rPr>
              <a:t>Flexibility – not all projects are the same</a:t>
            </a:r>
          </a:p>
        </p:txBody>
      </p:sp>
      <p:pic>
        <p:nvPicPr>
          <p:cNvPr id="15363" name="Picture 3">
            <a:extLst>
              <a:ext uri="{FF2B5EF4-FFF2-40B4-BE49-F238E27FC236}">
                <a16:creationId xmlns:a16="http://schemas.microsoft.com/office/drawing/2014/main" id="{D5DD8A85-60EE-48BB-99DE-6AD899889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16600" y="4687253"/>
            <a:ext cx="8516685" cy="163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817600" cy="7772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4" name="Title 1">
            <a:extLst>
              <a:ext uri="{FF2B5EF4-FFF2-40B4-BE49-F238E27FC236}">
                <a16:creationId xmlns:a16="http://schemas.microsoft.com/office/drawing/2014/main" id="{4DD871DC-08F8-44DA-B183-88EB4DE1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916" y="568956"/>
            <a:ext cx="6033544" cy="1862032"/>
          </a:xfrm>
        </p:spPr>
        <p:txBody>
          <a:bodyPr rtlCol="0" anchor="b">
            <a:normAutofit/>
          </a:bodyPr>
          <a:lstStyle/>
          <a:p>
            <a:pPr defTabSz="1036290" eaLnBrk="1" fontAlgn="auto" hangingPunct="1">
              <a:spcAft>
                <a:spcPts val="0"/>
              </a:spcAft>
              <a:defRPr/>
            </a:pPr>
            <a:r>
              <a:rPr lang="en-US" altLang="en-NP" sz="4500">
                <a:ea typeface="ＭＳ Ｐゴシック" panose="020B0600070205080204" pitchFamily="34" charset="-128"/>
              </a:rPr>
              <a:t>PM Life Cycle - Initiate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B948B459-69D6-4CEA-95D5-283BBB292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579" y="2726679"/>
            <a:ext cx="6023881" cy="4006428"/>
          </a:xfrm>
        </p:spPr>
        <p:txBody>
          <a:bodyPr rtlCol="0" anchor="t">
            <a:normAutofit/>
          </a:bodyPr>
          <a:lstStyle/>
          <a:p>
            <a:pPr marL="259072" indent="-259072" defTabSz="1036290" eaLnBrk="1" fontAlgn="auto" hangingPunct="1">
              <a:spcBef>
                <a:spcPts val="1133"/>
              </a:spcBef>
              <a:spcAft>
                <a:spcPts val="0"/>
              </a:spcAft>
              <a:defRPr/>
            </a:pPr>
            <a:r>
              <a:rPr lang="en-US" altLang="en-NP" sz="2300">
                <a:ea typeface="ＭＳ Ｐゴシック" panose="020B0600070205080204" pitchFamily="34" charset="-128"/>
              </a:rPr>
              <a:t>Project is submitted, reviewed and is now active</a:t>
            </a:r>
          </a:p>
          <a:p>
            <a:pPr marL="259072" indent="-259072" defTabSz="1036290" eaLnBrk="1" fontAlgn="auto" hangingPunct="1">
              <a:spcBef>
                <a:spcPts val="1133"/>
              </a:spcBef>
              <a:spcAft>
                <a:spcPts val="0"/>
              </a:spcAft>
              <a:defRPr/>
            </a:pPr>
            <a:r>
              <a:rPr lang="en-US" altLang="en-NP" sz="2300">
                <a:ea typeface="ＭＳ Ｐゴシック" panose="020B0600070205080204" pitchFamily="34" charset="-128"/>
              </a:rPr>
              <a:t>Stakeholders have been identified</a:t>
            </a:r>
          </a:p>
          <a:p>
            <a:pPr marL="259072" indent="-259072" defTabSz="1036290" eaLnBrk="1" fontAlgn="auto" hangingPunct="1">
              <a:spcBef>
                <a:spcPts val="1133"/>
              </a:spcBef>
              <a:spcAft>
                <a:spcPts val="0"/>
              </a:spcAft>
              <a:defRPr/>
            </a:pPr>
            <a:r>
              <a:rPr lang="en-US" altLang="en-NP" sz="2300">
                <a:ea typeface="ＭＳ Ｐゴシック" panose="020B0600070205080204" pitchFamily="34" charset="-128"/>
              </a:rPr>
              <a:t>Business case the for the project (Project Charter) has been documented at a high level</a:t>
            </a:r>
          </a:p>
          <a:p>
            <a:pPr marL="259072" indent="-259072" defTabSz="1036290" eaLnBrk="1" fontAlgn="auto" hangingPunct="1">
              <a:spcBef>
                <a:spcPts val="1133"/>
              </a:spcBef>
              <a:spcAft>
                <a:spcPts val="0"/>
              </a:spcAft>
              <a:defRPr/>
            </a:pPr>
            <a:r>
              <a:rPr lang="en-US" altLang="en-NP" sz="2300">
                <a:ea typeface="ＭＳ Ｐゴシック" panose="020B0600070205080204" pitchFamily="34" charset="-128"/>
              </a:rPr>
              <a:t>Kickoff meeting with all stakeholders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206444" y="-5"/>
            <a:ext cx="4638190" cy="7772399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206444" y="-2"/>
            <a:ext cx="4638190" cy="7253751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206444" y="-24"/>
            <a:ext cx="4611156" cy="7253773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206444" y="-11"/>
            <a:ext cx="4092996" cy="7772396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387" name="Picture 2">
            <a:extLst>
              <a:ext uri="{FF2B5EF4-FFF2-40B4-BE49-F238E27FC236}">
                <a16:creationId xmlns:a16="http://schemas.microsoft.com/office/drawing/2014/main" id="{CABE6C0E-F74C-4F16-9526-BCCED4C47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5341" y="1030291"/>
            <a:ext cx="4154776" cy="574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817600" cy="7772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Title 1">
            <a:extLst>
              <a:ext uri="{FF2B5EF4-FFF2-40B4-BE49-F238E27FC236}">
                <a16:creationId xmlns:a16="http://schemas.microsoft.com/office/drawing/2014/main" id="{62596569-422A-4B37-8219-993BC1949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916" y="568956"/>
            <a:ext cx="6033544" cy="1862032"/>
          </a:xfrm>
        </p:spPr>
        <p:txBody>
          <a:bodyPr rtlCol="0" anchor="b">
            <a:normAutofit/>
          </a:bodyPr>
          <a:lstStyle/>
          <a:p>
            <a:pPr defTabSz="1036290" eaLnBrk="1" fontAlgn="auto" hangingPunct="1">
              <a:spcAft>
                <a:spcPts val="0"/>
              </a:spcAft>
              <a:defRPr/>
            </a:pPr>
            <a:r>
              <a:rPr lang="en-US" altLang="en-NP" sz="4500">
                <a:ea typeface="ＭＳ Ｐゴシック" panose="020B0600070205080204" pitchFamily="34" charset="-128"/>
              </a:rPr>
              <a:t>PM Life Cycle - Plan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1E4F49F5-08E9-4BFE-B927-D822476D4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579" y="2726679"/>
            <a:ext cx="6023881" cy="4006428"/>
          </a:xfrm>
        </p:spPr>
        <p:txBody>
          <a:bodyPr rtlCol="0" anchor="t">
            <a:normAutofit/>
          </a:bodyPr>
          <a:lstStyle/>
          <a:p>
            <a:pPr marL="259072" indent="-259072" defTabSz="1036290" eaLnBrk="1" fontAlgn="auto" hangingPunct="1">
              <a:spcBef>
                <a:spcPts val="1133"/>
              </a:spcBef>
              <a:spcAft>
                <a:spcPts val="0"/>
              </a:spcAft>
              <a:defRPr/>
            </a:pPr>
            <a:r>
              <a:rPr lang="en-US" altLang="en-NP" sz="2300">
                <a:ea typeface="ＭＳ Ｐゴシック" panose="020B0600070205080204" pitchFamily="34" charset="-128"/>
              </a:rPr>
              <a:t>ITS resources are allocated</a:t>
            </a:r>
          </a:p>
          <a:p>
            <a:pPr marL="259072" indent="-259072" defTabSz="1036290" eaLnBrk="1" fontAlgn="auto" hangingPunct="1">
              <a:spcBef>
                <a:spcPts val="1133"/>
              </a:spcBef>
              <a:spcAft>
                <a:spcPts val="0"/>
              </a:spcAft>
              <a:defRPr/>
            </a:pPr>
            <a:r>
              <a:rPr lang="en-US" altLang="en-NP" sz="2300">
                <a:ea typeface="ＭＳ Ｐゴシック" panose="020B0600070205080204" pitchFamily="34" charset="-128"/>
              </a:rPr>
              <a:t>Functional requirements are documented</a:t>
            </a:r>
          </a:p>
          <a:p>
            <a:pPr marL="259072" indent="-259072" defTabSz="1036290" eaLnBrk="1" fontAlgn="auto" hangingPunct="1">
              <a:spcBef>
                <a:spcPts val="1133"/>
              </a:spcBef>
              <a:spcAft>
                <a:spcPts val="0"/>
              </a:spcAft>
              <a:defRPr/>
            </a:pPr>
            <a:r>
              <a:rPr lang="en-US" altLang="en-NP" sz="2300">
                <a:ea typeface="ＭＳ Ｐゴシック" panose="020B0600070205080204" pitchFamily="34" charset="-128"/>
              </a:rPr>
              <a:t>Technical requirements are documented</a:t>
            </a:r>
          </a:p>
          <a:p>
            <a:pPr marL="259072" indent="-259072" defTabSz="1036290" eaLnBrk="1" fontAlgn="auto" hangingPunct="1">
              <a:spcBef>
                <a:spcPts val="1133"/>
              </a:spcBef>
              <a:spcAft>
                <a:spcPts val="0"/>
              </a:spcAft>
              <a:defRPr/>
            </a:pPr>
            <a:r>
              <a:rPr lang="en-US" altLang="en-NP" sz="2300">
                <a:ea typeface="ＭＳ Ｐゴシック" panose="020B0600070205080204" pitchFamily="34" charset="-128"/>
              </a:rPr>
              <a:t>Project plan is created (first iteration)</a:t>
            </a:r>
          </a:p>
          <a:p>
            <a:pPr marL="259072" indent="-259072" defTabSz="1036290" eaLnBrk="1" fontAlgn="auto" hangingPunct="1">
              <a:spcBef>
                <a:spcPts val="1133"/>
              </a:spcBef>
              <a:spcAft>
                <a:spcPts val="0"/>
              </a:spcAft>
              <a:defRPr/>
            </a:pPr>
            <a:r>
              <a:rPr lang="en-US" altLang="en-NP" sz="2300">
                <a:ea typeface="ＭＳ Ｐゴシック" panose="020B0600070205080204" pitchFamily="34" charset="-128"/>
              </a:rPr>
              <a:t>Potential vendors are identified</a:t>
            </a:r>
          </a:p>
          <a:p>
            <a:pPr marL="259072" indent="-259072" defTabSz="1036290" eaLnBrk="1" fontAlgn="auto" hangingPunct="1">
              <a:spcBef>
                <a:spcPts val="1133"/>
              </a:spcBef>
              <a:spcAft>
                <a:spcPts val="0"/>
              </a:spcAft>
              <a:defRPr/>
            </a:pPr>
            <a:endParaRPr lang="en-US" altLang="en-NP" sz="2300">
              <a:ea typeface="ＭＳ Ｐゴシック" panose="020B0600070205080204" pitchFamily="34" charset="-128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206444" y="-5"/>
            <a:ext cx="4638190" cy="7772399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206444" y="-2"/>
            <a:ext cx="4638190" cy="7253751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206444" y="-24"/>
            <a:ext cx="4611156" cy="7253773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206444" y="-11"/>
            <a:ext cx="4092996" cy="7772396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812C3DD9-14E0-4B6D-9BBC-7C7D30539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5341" y="1030291"/>
            <a:ext cx="4154776" cy="574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817600" cy="7772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2" name="Title 1">
            <a:extLst>
              <a:ext uri="{FF2B5EF4-FFF2-40B4-BE49-F238E27FC236}">
                <a16:creationId xmlns:a16="http://schemas.microsoft.com/office/drawing/2014/main" id="{3F4C4060-79D8-4848-A8A8-7B6211607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916" y="568956"/>
            <a:ext cx="6033544" cy="1862032"/>
          </a:xfrm>
        </p:spPr>
        <p:txBody>
          <a:bodyPr rtlCol="0" anchor="b">
            <a:normAutofit/>
          </a:bodyPr>
          <a:lstStyle/>
          <a:p>
            <a:pPr defTabSz="1036290" eaLnBrk="1" fontAlgn="auto" hangingPunct="1">
              <a:spcAft>
                <a:spcPts val="0"/>
              </a:spcAft>
              <a:defRPr/>
            </a:pPr>
            <a:r>
              <a:rPr lang="en-US" altLang="en-NP" sz="4500">
                <a:ea typeface="ＭＳ Ｐゴシック" panose="020B0600070205080204" pitchFamily="34" charset="-128"/>
              </a:rPr>
              <a:t>PM Life Cycle – Plan cont’d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79ACD5CD-4537-4019-849D-BF386755B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579" y="2726679"/>
            <a:ext cx="6023881" cy="4006428"/>
          </a:xfrm>
        </p:spPr>
        <p:txBody>
          <a:bodyPr rtlCol="0" anchor="t">
            <a:normAutofit/>
          </a:bodyPr>
          <a:lstStyle/>
          <a:p>
            <a:pPr marL="259072" indent="-259072" defTabSz="1036290" eaLnBrk="1" fontAlgn="auto" hangingPunct="1">
              <a:spcBef>
                <a:spcPts val="1133"/>
              </a:spcBef>
              <a:spcAft>
                <a:spcPts val="0"/>
              </a:spcAft>
              <a:defRPr/>
            </a:pPr>
            <a:r>
              <a:rPr lang="en-US" altLang="en-NP" sz="2300">
                <a:ea typeface="ＭＳ Ｐゴシック" panose="020B0600070205080204" pitchFamily="34" charset="-128"/>
              </a:rPr>
              <a:t>Requirements are sent to vendors for response</a:t>
            </a:r>
          </a:p>
          <a:p>
            <a:pPr marL="259072" indent="-259072" defTabSz="1036290" eaLnBrk="1" fontAlgn="auto" hangingPunct="1">
              <a:spcBef>
                <a:spcPts val="1133"/>
              </a:spcBef>
              <a:spcAft>
                <a:spcPts val="0"/>
              </a:spcAft>
              <a:defRPr/>
            </a:pPr>
            <a:r>
              <a:rPr lang="en-US" altLang="en-NP" sz="2300">
                <a:ea typeface="ＭＳ Ｐゴシック" panose="020B0600070205080204" pitchFamily="34" charset="-128"/>
              </a:rPr>
              <a:t>Three top vendors identified</a:t>
            </a:r>
          </a:p>
          <a:p>
            <a:pPr marL="259072" indent="-259072" defTabSz="1036290" eaLnBrk="1" fontAlgn="auto" hangingPunct="1">
              <a:spcBef>
                <a:spcPts val="1133"/>
              </a:spcBef>
              <a:spcAft>
                <a:spcPts val="0"/>
              </a:spcAft>
              <a:defRPr/>
            </a:pPr>
            <a:r>
              <a:rPr lang="en-US" altLang="en-NP" sz="2300">
                <a:ea typeface="ＭＳ Ｐゴシック" panose="020B0600070205080204" pitchFamily="34" charset="-128"/>
              </a:rPr>
              <a:t>Product demonstrations are held</a:t>
            </a:r>
          </a:p>
          <a:p>
            <a:pPr marL="259072" indent="-259072" defTabSz="1036290" eaLnBrk="1" fontAlgn="auto" hangingPunct="1">
              <a:spcBef>
                <a:spcPts val="1133"/>
              </a:spcBef>
              <a:spcAft>
                <a:spcPts val="0"/>
              </a:spcAft>
              <a:defRPr/>
            </a:pPr>
            <a:r>
              <a:rPr lang="en-US" altLang="en-NP" sz="2300">
                <a:ea typeface="ＭＳ Ｐゴシック" panose="020B0600070205080204" pitchFamily="34" charset="-128"/>
              </a:rPr>
              <a:t>Three cost analysis including vendor comparison and STEP considerations (typically security, web &amp; interface concerns are documented</a:t>
            </a:r>
          </a:p>
          <a:p>
            <a:pPr marL="259072" indent="-259072" defTabSz="1036290" eaLnBrk="1" fontAlgn="auto" hangingPunct="1">
              <a:spcBef>
                <a:spcPts val="1133"/>
              </a:spcBef>
              <a:spcAft>
                <a:spcPts val="0"/>
              </a:spcAft>
              <a:defRPr/>
            </a:pPr>
            <a:r>
              <a:rPr lang="en-US" altLang="en-NP" sz="2300">
                <a:ea typeface="ＭＳ Ｐゴシック" panose="020B0600070205080204" pitchFamily="34" charset="-128"/>
              </a:rPr>
              <a:t>Product recommendation is presented by the project team.</a:t>
            </a:r>
          </a:p>
          <a:p>
            <a:pPr marL="259072" indent="-259072" defTabSz="1036290" eaLnBrk="1" fontAlgn="auto" hangingPunct="1">
              <a:spcBef>
                <a:spcPts val="1133"/>
              </a:spcBef>
              <a:spcAft>
                <a:spcPts val="0"/>
              </a:spcAft>
              <a:defRPr/>
            </a:pPr>
            <a:endParaRPr lang="en-US" altLang="en-NP" sz="2300">
              <a:ea typeface="ＭＳ Ｐゴシック" panose="020B0600070205080204" pitchFamily="34" charset="-128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206444" y="-5"/>
            <a:ext cx="4638190" cy="7772399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206444" y="-2"/>
            <a:ext cx="4638190" cy="7253751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206444" y="-24"/>
            <a:ext cx="4611156" cy="7253773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206444" y="-11"/>
            <a:ext cx="4092996" cy="7772396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435" name="Picture 2">
            <a:extLst>
              <a:ext uri="{FF2B5EF4-FFF2-40B4-BE49-F238E27FC236}">
                <a16:creationId xmlns:a16="http://schemas.microsoft.com/office/drawing/2014/main" id="{FC0018F0-BAF9-4674-B1BD-544CDEA0A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5341" y="1030291"/>
            <a:ext cx="4154776" cy="574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0B6B402-2488-4E9F-927C-83A6A670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defTabSz="1036290" eaLnBrk="1" fontAlgn="auto" hangingPunct="1">
              <a:spcAft>
                <a:spcPts val="0"/>
              </a:spcAft>
              <a:defRPr/>
            </a:pPr>
            <a:r>
              <a:rPr lang="en-US" altLang="en-NP" sz="4987">
                <a:ea typeface="ＭＳ Ｐゴシック" panose="020B0600070205080204" pitchFamily="34" charset="-128"/>
              </a:rPr>
              <a:t>PM Life Cycle – Plan (cont’d)</a:t>
            </a:r>
          </a:p>
        </p:txBody>
      </p:sp>
      <p:graphicFrame>
        <p:nvGraphicFramePr>
          <p:cNvPr id="11272" name="Content Placeholder 2">
            <a:extLst>
              <a:ext uri="{FF2B5EF4-FFF2-40B4-BE49-F238E27FC236}">
                <a16:creationId xmlns:a16="http://schemas.microsoft.com/office/drawing/2014/main" id="{2F2DBB8C-097F-4A4B-A312-9330EF10BBC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49325" y="2068513"/>
          <a:ext cx="11918950" cy="4932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817600" cy="7772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0" name="Title 1">
            <a:extLst>
              <a:ext uri="{FF2B5EF4-FFF2-40B4-BE49-F238E27FC236}">
                <a16:creationId xmlns:a16="http://schemas.microsoft.com/office/drawing/2014/main" id="{E6F0C336-49B0-4F6E-9B12-C2431EB5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916" y="568956"/>
            <a:ext cx="6033544" cy="1862032"/>
          </a:xfrm>
        </p:spPr>
        <p:txBody>
          <a:bodyPr rtlCol="0" anchor="b">
            <a:normAutofit/>
          </a:bodyPr>
          <a:lstStyle/>
          <a:p>
            <a:pPr defTabSz="1036290" eaLnBrk="1" fontAlgn="auto" hangingPunct="1">
              <a:spcAft>
                <a:spcPts val="0"/>
              </a:spcAft>
              <a:defRPr/>
            </a:pPr>
            <a:r>
              <a:rPr lang="en-US" altLang="en-NP" sz="4500">
                <a:ea typeface="ＭＳ Ｐゴシック" panose="020B0600070205080204" pitchFamily="34" charset="-128"/>
              </a:rPr>
              <a:t>Project Life Cycle - Execute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09A4E7CF-B0E6-45CB-8946-E98FEB5D5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579" y="2726679"/>
            <a:ext cx="6023881" cy="4006428"/>
          </a:xfrm>
        </p:spPr>
        <p:txBody>
          <a:bodyPr rtlCol="0" anchor="t">
            <a:normAutofit/>
          </a:bodyPr>
          <a:lstStyle/>
          <a:p>
            <a:pPr marL="259072" indent="-259072" defTabSz="1036290" eaLnBrk="1" fontAlgn="auto" hangingPunct="1">
              <a:spcBef>
                <a:spcPts val="1133"/>
              </a:spcBef>
              <a:spcAft>
                <a:spcPts val="0"/>
              </a:spcAft>
              <a:defRPr/>
            </a:pPr>
            <a:r>
              <a:rPr lang="en-US" altLang="en-NP" sz="2100">
                <a:ea typeface="ＭＳ Ｐゴシック" panose="020B0600070205080204" pitchFamily="34" charset="-128"/>
              </a:rPr>
              <a:t>Contracts are executed and purchasing occurs</a:t>
            </a:r>
          </a:p>
          <a:p>
            <a:pPr marL="259072" indent="-259072" defTabSz="1036290" eaLnBrk="1" fontAlgn="auto" hangingPunct="1">
              <a:spcBef>
                <a:spcPts val="1133"/>
              </a:spcBef>
              <a:spcAft>
                <a:spcPts val="0"/>
              </a:spcAft>
              <a:defRPr/>
            </a:pPr>
            <a:r>
              <a:rPr lang="en-US" altLang="en-NP" sz="2100">
                <a:ea typeface="ＭＳ Ｐゴシック" panose="020B0600070205080204" pitchFamily="34" charset="-128"/>
              </a:rPr>
              <a:t>Implementation begins</a:t>
            </a:r>
          </a:p>
          <a:p>
            <a:pPr marL="777217" lvl="1" indent="-259072" defTabSz="1036290" eaLnBrk="1" fontAlgn="auto" hangingPunct="1">
              <a:spcBef>
                <a:spcPts val="567"/>
              </a:spcBef>
              <a:spcAft>
                <a:spcPts val="0"/>
              </a:spcAft>
              <a:defRPr/>
            </a:pPr>
            <a:r>
              <a:rPr lang="en-US" altLang="en-NP" sz="2100">
                <a:ea typeface="ＭＳ Ｐゴシック" panose="020B0600070205080204" pitchFamily="34" charset="-128"/>
              </a:rPr>
              <a:t>Technical components are installed and configured</a:t>
            </a:r>
          </a:p>
          <a:p>
            <a:pPr marL="777217" lvl="1" indent="-259072" defTabSz="1036290" eaLnBrk="1" fontAlgn="auto" hangingPunct="1">
              <a:spcBef>
                <a:spcPts val="567"/>
              </a:spcBef>
              <a:spcAft>
                <a:spcPts val="0"/>
              </a:spcAft>
              <a:defRPr/>
            </a:pPr>
            <a:r>
              <a:rPr lang="en-US" altLang="en-NP" sz="2100">
                <a:ea typeface="ＭＳ Ｐゴシック" panose="020B0600070205080204" pitchFamily="34" charset="-128"/>
              </a:rPr>
              <a:t>Business processes are implemented / re-engineered</a:t>
            </a:r>
          </a:p>
          <a:p>
            <a:pPr marL="259072" indent="-259072" defTabSz="1036290" eaLnBrk="1" fontAlgn="auto" hangingPunct="1">
              <a:spcBef>
                <a:spcPts val="1133"/>
              </a:spcBef>
              <a:spcAft>
                <a:spcPts val="0"/>
              </a:spcAft>
              <a:defRPr/>
            </a:pPr>
            <a:r>
              <a:rPr lang="en-US" altLang="en-NP" sz="2100">
                <a:ea typeface="ＭＳ Ｐゴシック" panose="020B0600070205080204" pitchFamily="34" charset="-128"/>
              </a:rPr>
              <a:t>Unit testing performed (Technical Teams)</a:t>
            </a:r>
          </a:p>
          <a:p>
            <a:pPr marL="259072" indent="-259072" defTabSz="1036290" eaLnBrk="1" fontAlgn="auto" hangingPunct="1">
              <a:spcBef>
                <a:spcPts val="1133"/>
              </a:spcBef>
              <a:spcAft>
                <a:spcPts val="0"/>
              </a:spcAft>
              <a:defRPr/>
            </a:pPr>
            <a:r>
              <a:rPr lang="en-US" altLang="en-NP" sz="2100">
                <a:ea typeface="ＭＳ Ｐゴシック" panose="020B0600070205080204" pitchFamily="34" charset="-128"/>
              </a:rPr>
              <a:t>Integrated testing performed (Business Departments)</a:t>
            </a:r>
          </a:p>
          <a:p>
            <a:pPr marL="259072" indent="-259072" defTabSz="1036290" eaLnBrk="1" fontAlgn="auto" hangingPunct="1">
              <a:spcBef>
                <a:spcPts val="1133"/>
              </a:spcBef>
              <a:spcAft>
                <a:spcPts val="0"/>
              </a:spcAft>
              <a:defRPr/>
            </a:pPr>
            <a:r>
              <a:rPr lang="en-US" altLang="en-NP" sz="2100">
                <a:ea typeface="ＭＳ Ｐゴシック" panose="020B0600070205080204" pitchFamily="34" charset="-128"/>
              </a:rPr>
              <a:t>Test failures are documented, corrected and retested.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206444" y="-5"/>
            <a:ext cx="4638190" cy="7772399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206444" y="-2"/>
            <a:ext cx="4638190" cy="7253751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206444" y="-24"/>
            <a:ext cx="4611156" cy="7253773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206444" y="-11"/>
            <a:ext cx="4092996" cy="7772396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4309C022-B314-443F-BFB0-2AB1DBD35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1035" y="1030291"/>
            <a:ext cx="4163388" cy="574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A03DDA1224C542A683FF9332AE5FC7" ma:contentTypeVersion="4" ma:contentTypeDescription="Create a new document." ma:contentTypeScope="" ma:versionID="c164f8a8e01eadfdc74bc100309322dd">
  <xsd:schema xmlns:xsd="http://www.w3.org/2001/XMLSchema" xmlns:xs="http://www.w3.org/2001/XMLSchema" xmlns:p="http://schemas.microsoft.com/office/2006/metadata/properties" xmlns:ns2="8654d6a8-9f19-4d5e-856b-bdd82a1884aa" targetNamespace="http://schemas.microsoft.com/office/2006/metadata/properties" ma:root="true" ma:fieldsID="51f936f6cc34176be17b6f2d916febe0" ns2:_="">
    <xsd:import namespace="8654d6a8-9f19-4d5e-856b-bdd82a1884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54d6a8-9f19-4d5e-856b-bdd82a1884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9FF383-C2F3-47A8-B307-709DCACB1546}"/>
</file>

<file path=customXml/itemProps2.xml><?xml version="1.0" encoding="utf-8"?>
<ds:datastoreItem xmlns:ds="http://schemas.openxmlformats.org/officeDocument/2006/customXml" ds:itemID="{F27406B2-42CC-4B9B-AC52-44BDF71203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42A364-B5BE-4F80-8FFA-1E9BA43687E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1090</TotalTime>
  <Words>577</Words>
  <Application>Microsoft Office PowerPoint</Application>
  <PresentationFormat>Custom</PresentationFormat>
  <Paragraphs>130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IT Project Management   Chapter 1: Project Life Cycle</vt:lpstr>
      <vt:lpstr>Overview</vt:lpstr>
      <vt:lpstr>Project Management Life Cycle</vt:lpstr>
      <vt:lpstr>Benefits of the PM Life Cycle?</vt:lpstr>
      <vt:lpstr>PM Life Cycle - Initiate</vt:lpstr>
      <vt:lpstr>PM Life Cycle - Plan</vt:lpstr>
      <vt:lpstr>PM Life Cycle – Plan cont’d</vt:lpstr>
      <vt:lpstr>PM Life Cycle – Plan (cont’d)</vt:lpstr>
      <vt:lpstr>Project Life Cycle - Execute</vt:lpstr>
      <vt:lpstr>Project Life Cycle - Close</vt:lpstr>
      <vt:lpstr>Allocation of time and money…….</vt:lpstr>
      <vt:lpstr>PM Life Cycle – Monitor &amp; Control</vt:lpstr>
      <vt:lpstr>PM Tools </vt:lpstr>
      <vt:lpstr>PM Tools </vt:lpstr>
      <vt:lpstr>PM Tools </vt:lpstr>
      <vt:lpstr>Fun with Dilbert</vt:lpstr>
      <vt:lpstr>PowerPoint Presentation</vt:lpstr>
    </vt:vector>
  </TitlesOfParts>
  <Company>Nazareth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Slide 1</dc:title>
  <dc:creator>mscalis3</dc:creator>
  <cp:keywords/>
  <cp:lastModifiedBy>Ismaran Duwadi</cp:lastModifiedBy>
  <cp:revision>105</cp:revision>
  <cp:lastPrinted>2010-12-07T16:56:02Z</cp:lastPrinted>
  <dcterms:created xsi:type="dcterms:W3CDTF">2010-12-07T14:06:51Z</dcterms:created>
  <dcterms:modified xsi:type="dcterms:W3CDTF">2021-09-25T16:40:02Z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0x01010073A03DDA1224C542A683FF9332AE5FC7</vt:lpwstr>
  </property>
</Properties>
</file>