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Montserrat-regular.fntdata"/><Relationship Id="rId26" Type="http://schemas.openxmlformats.org/officeDocument/2006/relationships/customXml" Target="../customXml/item1.xml"/><Relationship Id="rId21" Type="http://schemas.openxmlformats.org/officeDocument/2006/relationships/font" Target="fonts/Montserrat-boldItalic.fntdata"/><Relationship Id="rId3" Type="http://schemas.openxmlformats.org/officeDocument/2006/relationships/presProps" Target="presProps.xml"/><Relationship Id="rId25" Type="http://schemas.openxmlformats.org/officeDocument/2006/relationships/font" Target="fonts/Lato-bold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font" Target="fonts/Montserrat-italic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Lato-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Montserrat-bold.fntdata"/><Relationship Id="rId22" Type="http://schemas.openxmlformats.org/officeDocument/2006/relationships/font" Target="fonts/Lato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9f73ae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9f73ae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f9f73ae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f9f73ae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f9f73ae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f9f73ae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9f73ae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9f73a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9f73ae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9f73ae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f9f73ae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f9f73ae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9f73ae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f9f73ae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9f73ae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9f73ae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9f73ae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9f73ae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9f73ae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9f73ae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9f73ae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9f73ae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 Medhavi  College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228"/>
            <a:ext cx="9144000" cy="495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Lower computer costs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Improved </a:t>
            </a:r>
            <a:r>
              <a:rPr lang="en" sz="1700"/>
              <a:t>performance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Reduces software costs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Instant software updates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Unlimited storage </a:t>
            </a:r>
            <a:r>
              <a:rPr lang="en" sz="1700"/>
              <a:t>capacity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Increased data reliability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Device independence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Latest version availability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Requires a constant internet connection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Doesn't</a:t>
            </a:r>
            <a:r>
              <a:rPr lang="en" sz="1700"/>
              <a:t> not work well with low-speed connections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Features might be limited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be slow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Stored data can be lost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Stored data might not be secure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Refers</a:t>
            </a:r>
            <a:r>
              <a:rPr lang="en" sz="1500"/>
              <a:t> to a Network or Internet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Present at remove location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 services over network i.e on public or private networks i.e. WAN, LAN or VPN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Refers to manipulating, configuring and accessing the applications online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Offers online data storage, infrastructure and </a:t>
            </a:r>
            <a:r>
              <a:rPr lang="en" sz="1600"/>
              <a:t>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Combination of software and hardware based computing resources delivered as a network service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Principle : Pay as you Use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do not own the physical infrastructure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Working models for cloud computing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Deployment Models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Service Models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r>
              <a:rPr lang="en"/>
              <a:t> Models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Defines the type of access to the cloud i.e how the cloud is located 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Public - Allows system and services to be easily accessible to the general public. May be less secure, e.g. AWS, Microsoft Azure, Sun Cloud etc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Private - Allows systems and services to be accessible within an organization. More security. Eg : AWS, VMware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Hybrid - Mixture of public and private cloud. Critical activities are performed using private cloud and non-critical using public cloud. Eg : </a:t>
            </a:r>
            <a:r>
              <a:rPr lang="en" sz="1300"/>
              <a:t>government</a:t>
            </a:r>
            <a:r>
              <a:rPr lang="en" sz="1300"/>
              <a:t> departments may use such kind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Community - Allows systems and services to be accessible by group of organizations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Models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Reference models on which the Cloud Computing is based.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Categorized into three basic service models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Infrastructure as a Service (IaaS)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Platform as a Service (PaaS)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Software as a Service (SaaS)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206575" y="225075"/>
            <a:ext cx="86256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75" y="789563"/>
            <a:ext cx="72961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a Service (IaaS)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Delivery of technology infrastructure as an on demand scalable service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access to fundamental resources such as physical machines, virtual machines, virtual storage, networking components etc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coupled with Managed Services for OS and application support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real meaning, you can rent someone else’s hardware by the minute, hour or </a:t>
            </a:r>
            <a:r>
              <a:rPr lang="en" sz="1600"/>
              <a:t>monthly used basis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IaaS providers include AWS, Microsoft Azure and Google Compute Engine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: IT Administrators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Eg : AWS-EC2, Microsoft Azure, GOGRID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as a Service (PaaS)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loud environment in which clients can develop, manage, and deliver applications.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all the facilities required to support the complete life cycle of building and delivering web applications and services entirely from the internet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organization to focus on development and not concern about infrastructure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Users</a:t>
            </a:r>
            <a:r>
              <a:rPr lang="en" sz="1600"/>
              <a:t> : Software Developers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as a Service (SaaS)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to use software applications as a service to end users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Software delivery methodology that provides licensed multi-tenant access to software and its functions remotely as a Web Service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Usually billed based on usage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Usually multi tenant environment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Highly scalable architecture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Users : Public Users/ Organizations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A03DDA1224C542A683FF9332AE5FC7" ma:contentTypeVersion="7" ma:contentTypeDescription="Create a new document." ma:contentTypeScope="" ma:versionID="f802b19d21b612c6d99f61550a76f846">
  <xsd:schema xmlns:xsd="http://www.w3.org/2001/XMLSchema" xmlns:xs="http://www.w3.org/2001/XMLSchema" xmlns:p="http://schemas.microsoft.com/office/2006/metadata/properties" xmlns:ns2="8654d6a8-9f19-4d5e-856b-bdd82a1884aa" targetNamespace="http://schemas.microsoft.com/office/2006/metadata/properties" ma:root="true" ma:fieldsID="75c81217173ae7b9adfa4f2d0882d19d" ns2:_="">
    <xsd:import namespace="8654d6a8-9f19-4d5e-856b-bdd82a1884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4d6a8-9f19-4d5e-856b-bdd82a188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2FCD3A-67E5-4CF4-B833-67F9E87B31CC}"/>
</file>

<file path=customXml/itemProps2.xml><?xml version="1.0" encoding="utf-8"?>
<ds:datastoreItem xmlns:ds="http://schemas.openxmlformats.org/officeDocument/2006/customXml" ds:itemID="{C5323A09-A3D3-42B7-AFEF-AA1191B1FA45}"/>
</file>

<file path=customXml/itemProps3.xml><?xml version="1.0" encoding="utf-8"?>
<ds:datastoreItem xmlns:ds="http://schemas.openxmlformats.org/officeDocument/2006/customXml" ds:itemID="{B02681CE-05A4-4E61-8FCD-671E781F10D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0x01010073A03DDA1224C542A683FF9332AE5FC7</vt:lpwstr>
  </property>
</Properties>
</file>