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Montserrat-boldItalic.fntdata"/><Relationship Id="rId8" Type="http://schemas.openxmlformats.org/officeDocument/2006/relationships/slide" Target="slides/slide3.xml"/><Relationship Id="rId21" Type="http://schemas.openxmlformats.org/officeDocument/2006/relationships/font" Target="fonts/Lato-italic.fnt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font" Target="fonts/Montserrat-italic.fntdata"/><Relationship Id="rId7" Type="http://schemas.openxmlformats.org/officeDocument/2006/relationships/slide" Target="slides/slide2.xml"/><Relationship Id="rId25" Type="http://schemas.openxmlformats.org/officeDocument/2006/relationships/customXml" Target="../customXml/item3.xml"/><Relationship Id="rId20" Type="http://schemas.openxmlformats.org/officeDocument/2006/relationships/font" Target="fonts/Lato-bold.fntdata"/><Relationship Id="rId2" Type="http://schemas.openxmlformats.org/officeDocument/2006/relationships/viewProps" Target="viewProps.xml"/><Relationship Id="rId16" Type="http://schemas.openxmlformats.org/officeDocument/2006/relationships/font" Target="fonts/Montserrat-bold.fntdata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4" Type="http://schemas.openxmlformats.org/officeDocument/2006/relationships/customXml" Target="../customXml/item2.xml"/><Relationship Id="rId15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font" Target="fonts/Lato-regular.fntdata"/><Relationship Id="rId22" Type="http://schemas.openxmlformats.org/officeDocument/2006/relationships/font" Target="fonts/Lato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67243e1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67243e1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67243e1f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67243e1f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7243e1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7243e1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7243e1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7243e1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67243e1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67243e1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67243e1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67243e1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67243e1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67243e1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67243e1f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67243e1f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Web Service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: Medhavi College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Secure cloud service platform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Offers compute power (resources), database storage  through network/internet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Flexibility - language, OS, instance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Cost Effective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Scalability - Use server based on 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Infrastructure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-5813" l="-17924" r="0" t="-12110"/>
          <a:stretch/>
        </p:blipFill>
        <p:spPr>
          <a:xfrm>
            <a:off x="311700" y="655350"/>
            <a:ext cx="4731151" cy="41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Global Infrastructure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AWS Region - physical location </a:t>
            </a:r>
            <a:r>
              <a:rPr lang="en"/>
              <a:t>around</a:t>
            </a:r>
            <a:r>
              <a:rPr lang="en"/>
              <a:t> the world with one or more data center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Connected via AWS backbone network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Regions has a name and code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Mumbai -&gt; ap-south-1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Sydney -&gt; ap-southeast-2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25 Launched Regions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many regions ?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lower latency access to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Fault tolerance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Stability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Zones (AZ)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</a:t>
            </a:r>
            <a:r>
              <a:rPr lang="en"/>
              <a:t>articular location within a AWS region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Every region consists of 2 or more cluster of data centers called Availability zone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data center or cluster of data center which are at one place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data centers are isolated baked on electricity, air condition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transfer is done in private network  and fast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Region = Multiple AZs (Min 3)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AZ = cluster of data centre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Located at 50-100km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81 Availability Zones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33">
                <a:solidFill>
                  <a:schemeClr val="dk2"/>
                </a:solidFill>
              </a:rPr>
              <a:t>Why multiple AZs</a:t>
            </a:r>
            <a:endParaRPr b="1" sz="3133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 high availability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servers and databases can be launched across AZs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Synchronous replication is possible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 with latency &lt; 10ms)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Fault tolerance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one goes down another works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2733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75" y="1307575"/>
            <a:ext cx="70104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Region/Zone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50" y="1084725"/>
            <a:ext cx="4923676" cy="419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A03DDA1224C542A683FF9332AE5FC7" ma:contentTypeVersion="7" ma:contentTypeDescription="Create a new document." ma:contentTypeScope="" ma:versionID="f802b19d21b612c6d99f61550a76f846">
  <xsd:schema xmlns:xsd="http://www.w3.org/2001/XMLSchema" xmlns:xs="http://www.w3.org/2001/XMLSchema" xmlns:p="http://schemas.microsoft.com/office/2006/metadata/properties" xmlns:ns2="8654d6a8-9f19-4d5e-856b-bdd82a1884aa" targetNamespace="http://schemas.microsoft.com/office/2006/metadata/properties" ma:root="true" ma:fieldsID="75c81217173ae7b9adfa4f2d0882d19d" ns2:_="">
    <xsd:import namespace="8654d6a8-9f19-4d5e-856b-bdd82a1884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54d6a8-9f19-4d5e-856b-bdd82a1884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C60BE5-BC53-43CE-B742-1F16A2874BC0}"/>
</file>

<file path=customXml/itemProps2.xml><?xml version="1.0" encoding="utf-8"?>
<ds:datastoreItem xmlns:ds="http://schemas.openxmlformats.org/officeDocument/2006/customXml" ds:itemID="{27F95E52-3533-47E0-9508-6093C634B68A}"/>
</file>

<file path=customXml/itemProps3.xml><?xml version="1.0" encoding="utf-8"?>
<ds:datastoreItem xmlns:ds="http://schemas.openxmlformats.org/officeDocument/2006/customXml" ds:itemID="{76DA8F3A-7D75-4B53-BDBC-D31BA9CB460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0x01010073A03DDA1224C542A683FF9332AE5FC7</vt:lpwstr>
  </property>
</Properties>
</file>