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the already existing jar files you need to add the following jar files to the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hibernate-commons-annotations.jar</a:t>
            </a:r>
          </a:p>
          <a:p>
            <a:pPr lvl="1"/>
            <a:r>
              <a:rPr lang="en-US" dirty="0" smtClean="0"/>
              <a:t>ejb3-persistence.jar</a:t>
            </a:r>
          </a:p>
          <a:p>
            <a:pPr lvl="1"/>
            <a:r>
              <a:rPr lang="en-US" dirty="0" smtClean="0"/>
              <a:t>hibernate-annotations.jar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Jars Supported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 smtClean="0"/>
              <a:t>@Entity</a:t>
            </a:r>
            <a:r>
              <a:rPr lang="en-US" dirty="0" smtClean="0"/>
              <a:t> annotation is used to mark this class as an Entity bean with  no-argument constructor.</a:t>
            </a:r>
          </a:p>
          <a:p>
            <a:r>
              <a:rPr lang="en-US" b="1" i="1" dirty="0" smtClean="0"/>
              <a:t>@Table</a:t>
            </a:r>
            <a:r>
              <a:rPr lang="en-US" dirty="0" smtClean="0"/>
              <a:t> annotation is used to specify the table to persist the data. </a:t>
            </a:r>
          </a:p>
          <a:p>
            <a:r>
              <a:rPr lang="en-US" b="1" i="1" dirty="0" smtClean="0"/>
              <a:t>@Id</a:t>
            </a:r>
            <a:r>
              <a:rPr lang="en-US" dirty="0" smtClean="0"/>
              <a:t> annotation is used to specify the identifier property of the entity bean. The placement of the </a:t>
            </a:r>
            <a:r>
              <a:rPr lang="en-US" i="1" dirty="0" smtClean="0"/>
              <a:t>@Id</a:t>
            </a:r>
            <a:r>
              <a:rPr lang="en-US" dirty="0" smtClean="0"/>
              <a:t> annotation determines the default access strategy that Hibernate will use for the mapping. </a:t>
            </a:r>
          </a:p>
          <a:p>
            <a:r>
              <a:rPr lang="en-US" b="1" i="1" dirty="0" smtClean="0"/>
              <a:t>@</a:t>
            </a:r>
            <a:r>
              <a:rPr lang="en-US" b="1" i="1" dirty="0" err="1" smtClean="0"/>
              <a:t>GeneratedValue</a:t>
            </a:r>
            <a:r>
              <a:rPr lang="en-US" dirty="0" smtClean="0"/>
              <a:t> annotation is used to specify the primary key generation strategy to use</a:t>
            </a:r>
            <a:r>
              <a:rPr lang="en-US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Elements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Life cycle</a:t>
            </a:r>
          </a:p>
          <a:p>
            <a:r>
              <a:rPr lang="en-US" dirty="0" smtClean="0"/>
              <a:t>Stages of Life Cycle</a:t>
            </a:r>
          </a:p>
          <a:p>
            <a:r>
              <a:rPr lang="en-US" dirty="0" smtClean="0"/>
              <a:t>Hibernate Annotations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Lifecycle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47" y="1666875"/>
            <a:ext cx="5626053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considers objects it can  manage to always be in one of four states– </a:t>
            </a:r>
          </a:p>
          <a:p>
            <a:pPr lvl="1"/>
            <a:r>
              <a:rPr lang="en-US" b="1" dirty="0" smtClean="0"/>
              <a:t>Transient</a:t>
            </a:r>
          </a:p>
          <a:p>
            <a:pPr lvl="1"/>
            <a:r>
              <a:rPr lang="en-US" b="1" dirty="0" smtClean="0"/>
              <a:t>Persistent</a:t>
            </a:r>
          </a:p>
          <a:p>
            <a:pPr lvl="1"/>
            <a:r>
              <a:rPr lang="en-US" b="1" dirty="0" smtClean="0"/>
              <a:t>Removed</a:t>
            </a:r>
          </a:p>
          <a:p>
            <a:pPr lvl="1"/>
            <a:r>
              <a:rPr lang="en-US" b="1" dirty="0" smtClean="0"/>
              <a:t>Detached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Object Lifecycle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objects start off in the </a:t>
            </a:r>
            <a:r>
              <a:rPr lang="en-US" dirty="0" err="1" smtClean="0"/>
              <a:t>transientstate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Account </a:t>
            </a:r>
            <a:r>
              <a:rPr lang="en-US" dirty="0" err="1" smtClean="0"/>
              <a:t>account</a:t>
            </a:r>
            <a:r>
              <a:rPr lang="en-US" dirty="0" smtClean="0"/>
              <a:t> = new Account();</a:t>
            </a:r>
            <a:br>
              <a:rPr lang="en-US" dirty="0" smtClean="0"/>
            </a:br>
            <a:r>
              <a:rPr lang="en-US" dirty="0" smtClean="0"/>
              <a:t>• account is a transient object</a:t>
            </a:r>
          </a:p>
          <a:p>
            <a:r>
              <a:rPr lang="en-US" dirty="0" smtClean="0"/>
              <a:t> Hibernate is not aware of the object instance.</a:t>
            </a:r>
          </a:p>
          <a:p>
            <a:r>
              <a:rPr lang="en-US" dirty="0" smtClean="0"/>
              <a:t> Not related to database row  </a:t>
            </a:r>
          </a:p>
          <a:p>
            <a:pPr lvl="1"/>
            <a:r>
              <a:rPr lang="en-US" dirty="0" smtClean="0"/>
              <a:t>No value for </a:t>
            </a:r>
            <a:r>
              <a:rPr lang="en-US" dirty="0" err="1" smtClean="0"/>
              <a:t>accountId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Garbage collected when no longer referenced by any other objects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Hibernate is aware  and managing the object  that has a database id</a:t>
            </a:r>
          </a:p>
          <a:p>
            <a:pPr lvl="1"/>
            <a:r>
              <a:rPr lang="en-US" dirty="0" smtClean="0"/>
              <a:t>If the Object is Already existing then retrieved from the database</a:t>
            </a:r>
          </a:p>
          <a:p>
            <a:pPr lvl="1"/>
            <a:r>
              <a:rPr lang="en-US" dirty="0" smtClean="0"/>
              <a:t>Formerly transient object about to be saved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is the only state where objects are saved to the database</a:t>
            </a:r>
          </a:p>
          <a:p>
            <a:pPr lvl="1"/>
            <a:r>
              <a:rPr lang="en-US" dirty="0" smtClean="0"/>
              <a:t>Modifications made in other states are NOT saved to the database while the object remains in that state</a:t>
            </a:r>
          </a:p>
          <a:p>
            <a:pPr lvl="1"/>
            <a:r>
              <a:rPr lang="en-US" dirty="0" smtClean="0"/>
              <a:t>Changes to objects in a persistent state are automatically saved to the database without invoking session persistence methods</a:t>
            </a:r>
          </a:p>
          <a:p>
            <a:r>
              <a:rPr lang="en-US" dirty="0" smtClean="0"/>
              <a:t>Objects are made persistent through calls against the Hibernate session</a:t>
            </a:r>
          </a:p>
          <a:p>
            <a:pPr lvl="1"/>
            <a:r>
              <a:rPr lang="en-US" dirty="0" err="1" smtClean="0"/>
              <a:t>session.save</a:t>
            </a:r>
            <a:r>
              <a:rPr lang="en-US" dirty="0" smtClean="0"/>
              <a:t>(account);</a:t>
            </a:r>
          </a:p>
          <a:p>
            <a:pPr lvl="1"/>
            <a:r>
              <a:rPr lang="en-US" dirty="0" err="1" smtClean="0"/>
              <a:t>session.lock</a:t>
            </a:r>
            <a:r>
              <a:rPr lang="en-US" dirty="0" smtClean="0"/>
              <a:t>(account);</a:t>
            </a:r>
          </a:p>
          <a:p>
            <a:pPr lvl="1"/>
            <a:r>
              <a:rPr lang="en-US" dirty="0" err="1" smtClean="0"/>
              <a:t>session.update</a:t>
            </a:r>
            <a:r>
              <a:rPr lang="en-US" dirty="0" smtClean="0"/>
              <a:t>(account);</a:t>
            </a:r>
          </a:p>
          <a:p>
            <a:pPr lvl="1"/>
            <a:r>
              <a:rPr lang="en-US" dirty="0" err="1" smtClean="0"/>
              <a:t>session.merge</a:t>
            </a:r>
            <a:r>
              <a:rPr lang="en-US" dirty="0" smtClean="0"/>
              <a:t>(account);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State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previously persistent object that is deleted from the database</a:t>
            </a:r>
          </a:p>
          <a:p>
            <a:pPr lvl="1"/>
            <a:r>
              <a:rPr lang="en-US" dirty="0" err="1" smtClean="0"/>
              <a:t>session.delete</a:t>
            </a:r>
            <a:r>
              <a:rPr lang="en-US" dirty="0" smtClean="0"/>
              <a:t>(account);</a:t>
            </a:r>
          </a:p>
          <a:p>
            <a:r>
              <a:rPr lang="en-US" dirty="0" smtClean="0"/>
              <a:t>Java instance may still exist, but it is ignored by Hibernate</a:t>
            </a:r>
          </a:p>
          <a:p>
            <a:pPr lvl="1"/>
            <a:r>
              <a:rPr lang="en-US" dirty="0" smtClean="0"/>
              <a:t> Any changes made to the object are not saved to</a:t>
            </a:r>
            <a:br>
              <a:rPr lang="en-US" dirty="0" smtClean="0"/>
            </a:br>
            <a:r>
              <a:rPr lang="en-US" dirty="0" smtClean="0"/>
              <a:t>the database</a:t>
            </a:r>
          </a:p>
          <a:p>
            <a:pPr lvl="1"/>
            <a:r>
              <a:rPr lang="en-US" dirty="0" smtClean="0"/>
              <a:t>Picked up for garbage collection once it falls out</a:t>
            </a:r>
            <a:br>
              <a:rPr lang="en-US" dirty="0" smtClean="0"/>
            </a:br>
            <a:r>
              <a:rPr lang="en-US" dirty="0" smtClean="0"/>
              <a:t>of scope</a:t>
            </a:r>
          </a:p>
          <a:p>
            <a:pPr lvl="2"/>
            <a:r>
              <a:rPr lang="en-US" dirty="0" smtClean="0"/>
              <a:t>Hibernate does not null-out the in-memory  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State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persistent object that is still referenced after closure of the active session </a:t>
            </a:r>
          </a:p>
          <a:p>
            <a:pPr lvl="1"/>
            <a:r>
              <a:rPr lang="en-US" dirty="0" err="1" smtClean="0"/>
              <a:t>session.close</a:t>
            </a:r>
            <a:r>
              <a:rPr lang="en-US" dirty="0" smtClean="0"/>
              <a:t>() changes object’s state from persisted to detached</a:t>
            </a:r>
          </a:p>
          <a:p>
            <a:r>
              <a:rPr lang="en-US" dirty="0" smtClean="0"/>
              <a:t>Still represents a valid row in the database</a:t>
            </a:r>
          </a:p>
          <a:p>
            <a:r>
              <a:rPr lang="en-US" dirty="0" smtClean="0"/>
              <a:t>No longer managed by Hibernate</a:t>
            </a:r>
          </a:p>
          <a:p>
            <a:pPr lvl="1"/>
            <a:r>
              <a:rPr lang="en-US" dirty="0" smtClean="0"/>
              <a:t>Can be reattached, returning it to the persistent state and causing it to save its state to the database</a:t>
            </a:r>
          </a:p>
          <a:p>
            <a:pPr lvl="2"/>
            <a:r>
              <a:rPr lang="en-US" dirty="0" smtClean="0"/>
              <a:t>update();</a:t>
            </a:r>
          </a:p>
          <a:p>
            <a:pPr lvl="2"/>
            <a:r>
              <a:rPr lang="en-US" dirty="0" smtClean="0"/>
              <a:t> merge();</a:t>
            </a:r>
          </a:p>
          <a:p>
            <a:pPr lvl="2"/>
            <a:r>
              <a:rPr lang="en-US" dirty="0" smtClean="0"/>
              <a:t>lock(); // reattaches, but does not save state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State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Hibernate supports EJB 3 persistence annotations</a:t>
            </a:r>
          </a:p>
          <a:p>
            <a:r>
              <a:rPr lang="en-US" dirty="0" smtClean="0"/>
              <a:t>The EJB 3 annotations are contained in the </a:t>
            </a:r>
            <a:r>
              <a:rPr lang="en-US" b="1" i="1" dirty="0" err="1" smtClean="0"/>
              <a:t>javax.persistence</a:t>
            </a:r>
            <a:r>
              <a:rPr lang="en-US" dirty="0" smtClean="0"/>
              <a:t> package. </a:t>
            </a:r>
          </a:p>
          <a:p>
            <a:r>
              <a:rPr lang="en-US" dirty="0" smtClean="0"/>
              <a:t>If you avoid using Hibernate specific features in your application, then you will have the freedom to deploy your application in any environment that supports EJB 3.</a:t>
            </a:r>
          </a:p>
          <a:p>
            <a:r>
              <a:rPr lang="en-US" dirty="0" smtClean="0"/>
              <a:t>Anything imported from </a:t>
            </a:r>
            <a:r>
              <a:rPr lang="en-US" i="1" dirty="0" err="1" smtClean="0"/>
              <a:t>javax.persistence</a:t>
            </a:r>
            <a:r>
              <a:rPr lang="en-US" dirty="0" smtClean="0"/>
              <a:t> package tree is EJB 3 supported and anything imported from </a:t>
            </a:r>
            <a:r>
              <a:rPr lang="en-US" i="1" dirty="0" err="1" smtClean="0"/>
              <a:t>org.hibernate</a:t>
            </a:r>
            <a:r>
              <a:rPr lang="en-US" dirty="0" smtClean="0"/>
              <a:t> package tree is Hibernate specific.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Annotations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</TotalTime>
  <Words>170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Hibernate</vt:lpstr>
      <vt:lpstr>Objectives</vt:lpstr>
      <vt:lpstr>Hibernate Lifecycle</vt:lpstr>
      <vt:lpstr>Hibernate Object Lifecycle</vt:lpstr>
      <vt:lpstr>Transient State</vt:lpstr>
      <vt:lpstr>Persistent State</vt:lpstr>
      <vt:lpstr>Removed State</vt:lpstr>
      <vt:lpstr>Detached State</vt:lpstr>
      <vt:lpstr>Hibernate Annotations</vt:lpstr>
      <vt:lpstr>Jars Supported</vt:lpstr>
      <vt:lpstr>Annotated Elements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Bhimsen</dc:creator>
  <cp:lastModifiedBy>Bhimsen</cp:lastModifiedBy>
  <cp:revision>9</cp:revision>
  <dcterms:created xsi:type="dcterms:W3CDTF">2006-08-16T00:00:00Z</dcterms:created>
  <dcterms:modified xsi:type="dcterms:W3CDTF">2019-09-10T06:48:41Z</dcterms:modified>
</cp:coreProperties>
</file>