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820710-F7E9-42A5-89F7-B20BCB237D7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F1E05-6A4B-47B9-B998-0A3636849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HQL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UPDATE </a:t>
            </a:r>
            <a:r>
              <a:rPr lang="en-US" dirty="0" smtClean="0"/>
              <a:t>Student </a:t>
            </a:r>
            <a:r>
              <a:rPr lang="en-US" dirty="0"/>
              <a:t>set </a:t>
            </a:r>
            <a:r>
              <a:rPr lang="en-US" dirty="0" smtClean="0"/>
              <a:t>sub1 </a:t>
            </a:r>
            <a:r>
              <a:rPr lang="en-US" dirty="0"/>
              <a:t>= :</a:t>
            </a:r>
            <a:r>
              <a:rPr lang="en-US" dirty="0" smtClean="0"/>
              <a:t>s1 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"WHERE id = </a:t>
            </a:r>
            <a:r>
              <a:rPr lang="en-US" dirty="0" smtClean="0"/>
              <a:t>:</a:t>
            </a:r>
            <a:r>
              <a:rPr lang="en-US" dirty="0" err="1" smtClean="0"/>
              <a:t>stud_id</a:t>
            </a:r>
            <a:r>
              <a:rPr lang="en-US" dirty="0"/>
              <a:t>";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setParameter</a:t>
            </a:r>
            <a:r>
              <a:rPr lang="en-US" dirty="0"/>
              <a:t>("</a:t>
            </a:r>
            <a:r>
              <a:rPr lang="en-US" dirty="0" smtClean="0"/>
              <a:t>s1", 100);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setParameter</a:t>
            </a:r>
            <a:r>
              <a:rPr lang="en-US" dirty="0" smtClean="0"/>
              <a:t>(“</a:t>
            </a:r>
            <a:r>
              <a:rPr lang="en-US" dirty="0" err="1" smtClean="0"/>
              <a:t>stud_id</a:t>
            </a:r>
            <a:r>
              <a:rPr lang="en-US" dirty="0"/>
              <a:t>",</a:t>
            </a:r>
            <a:r>
              <a:rPr lang="en-US" dirty="0" smtClean="0"/>
              <a:t> 101);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result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executeUpdate</a:t>
            </a:r>
            <a:r>
              <a:rPr lang="en-US" dirty="0"/>
              <a:t>();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("Rows affected: "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result</a:t>
            </a:r>
            <a:r>
              <a:rPr lang="en-US" dirty="0"/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"DELETE FROM </a:t>
            </a:r>
            <a:r>
              <a:rPr lang="en-US" dirty="0" smtClean="0"/>
              <a:t>Student 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"WHERE id = </a:t>
            </a:r>
            <a:r>
              <a:rPr lang="en-US" dirty="0" smtClean="0"/>
              <a:t>:</a:t>
            </a:r>
            <a:r>
              <a:rPr lang="en-US" dirty="0" err="1" smtClean="0"/>
              <a:t>stud_id</a:t>
            </a:r>
            <a:r>
              <a:rPr lang="en-US" dirty="0"/>
              <a:t>";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en-US" dirty="0" err="1" smtClean="0"/>
              <a:t>stud_id</a:t>
            </a:r>
            <a:r>
              <a:rPr lang="en-US" dirty="0"/>
              <a:t>",</a:t>
            </a:r>
            <a:r>
              <a:rPr lang="en-US" dirty="0" smtClean="0"/>
              <a:t> </a:t>
            </a:r>
            <a:r>
              <a:rPr lang="en-US" dirty="0"/>
              <a:t>10);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executeUpdate</a:t>
            </a:r>
            <a:r>
              <a:rPr lang="en-US"/>
              <a:t>();</a:t>
            </a:r>
            <a:r>
              <a:rPr lang="en-US" smtClean="0"/>
              <a:t> </a:t>
            </a:r>
          </a:p>
          <a:p>
            <a:pPr>
              <a:buNone/>
            </a:pPr>
            <a:r>
              <a:rPr lang="en-US" smtClean="0"/>
              <a:t>System.out.println</a:t>
            </a:r>
            <a:r>
              <a:rPr lang="en-US" dirty="0"/>
              <a:t>("Rows affected: "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result</a:t>
            </a:r>
            <a:r>
              <a:rPr lang="en-US" dirty="0"/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Query Language (HQL</a:t>
            </a:r>
            <a:r>
              <a:rPr lang="en-US" dirty="0" smtClean="0"/>
              <a:t>), is an Object oriented Query Language.</a:t>
            </a:r>
          </a:p>
          <a:p>
            <a:r>
              <a:rPr lang="en-US" dirty="0" smtClean="0"/>
              <a:t>HQL </a:t>
            </a:r>
            <a:r>
              <a:rPr lang="en-US" dirty="0"/>
              <a:t>queries are translated by Hibernate into conventional SQL </a:t>
            </a:r>
            <a:r>
              <a:rPr lang="en-US" dirty="0" smtClean="0"/>
              <a:t>queries.</a:t>
            </a:r>
          </a:p>
          <a:p>
            <a:r>
              <a:rPr lang="en-US" dirty="0" smtClean="0"/>
              <a:t>It is recommended to HQL even though we can create </a:t>
            </a:r>
            <a:r>
              <a:rPr lang="en-US" dirty="0" err="1" smtClean="0"/>
              <a:t>NativeQuery</a:t>
            </a:r>
            <a:r>
              <a:rPr lang="en-US" dirty="0" smtClean="0"/>
              <a:t>.</a:t>
            </a:r>
          </a:p>
          <a:p>
            <a:r>
              <a:rPr lang="en-US" dirty="0"/>
              <a:t>Keywords like SELECT , FROM and WHERE etc. are not case sensitive but properties like table and column names are case sensitive in HQL.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</a:t>
            </a:r>
            <a:r>
              <a:rPr lang="en-US" dirty="0"/>
              <a:t> clause </a:t>
            </a:r>
            <a:r>
              <a:rPr lang="en-US" dirty="0" smtClean="0"/>
              <a:t>is used, when </a:t>
            </a:r>
            <a:r>
              <a:rPr lang="en-US" dirty="0"/>
              <a:t>you want to load a complete persistent objects into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"FROM Employee";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Clause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FROM </a:t>
            </a:r>
            <a:r>
              <a:rPr lang="en-US" dirty="0" err="1"/>
              <a:t>com.hibernatebook.criteria.Employee</a:t>
            </a:r>
            <a:r>
              <a:rPr lang="en-US" dirty="0"/>
              <a:t>";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Qualified class name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"FROM Employee AS E";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  this can be used as follows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hql</a:t>
            </a:r>
            <a:r>
              <a:rPr lang="en-US" dirty="0" smtClean="0"/>
              <a:t> = "FROM Employee E";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r>
              <a:rPr lang="en-US" dirty="0" err="1" smtClean="0"/>
              <a:t>hql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List 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alias Object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SELECT </a:t>
            </a:r>
            <a:r>
              <a:rPr lang="en-US" dirty="0" err="1" smtClean="0"/>
              <a:t>s.sname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Student s";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Clause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FROM </a:t>
            </a:r>
            <a:r>
              <a:rPr lang="en-US" dirty="0" smtClean="0"/>
              <a:t>Student s </a:t>
            </a:r>
            <a:r>
              <a:rPr lang="en-US" dirty="0"/>
              <a:t>WHERE </a:t>
            </a:r>
            <a:r>
              <a:rPr lang="en-US" dirty="0" smtClean="0"/>
              <a:t>s.id </a:t>
            </a:r>
            <a:r>
              <a:rPr lang="en-US" dirty="0"/>
              <a:t>= </a:t>
            </a:r>
            <a:r>
              <a:rPr lang="en-US" dirty="0" smtClean="0"/>
              <a:t>101"; </a:t>
            </a:r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/>
              <a:t>FROM </a:t>
            </a:r>
            <a:r>
              <a:rPr lang="en-US" dirty="0" smtClean="0"/>
              <a:t>Student s </a:t>
            </a:r>
            <a:r>
              <a:rPr lang="en-US" dirty="0"/>
              <a:t>WHERE </a:t>
            </a:r>
            <a:r>
              <a:rPr lang="en-US" dirty="0" smtClean="0"/>
              <a:t>s.id </a:t>
            </a:r>
            <a:r>
              <a:rPr lang="en-US" dirty="0"/>
              <a:t>&gt; </a:t>
            </a:r>
            <a:r>
              <a:rPr lang="en-US" dirty="0" smtClean="0"/>
              <a:t>101 </a:t>
            </a:r>
            <a:r>
              <a:rPr lang="en-US" dirty="0"/>
              <a:t>ORDER BY </a:t>
            </a:r>
            <a:r>
              <a:rPr lang="en-US" dirty="0" smtClean="0"/>
              <a:t>s.sub1 </a:t>
            </a:r>
            <a:r>
              <a:rPr lang="en-US" dirty="0"/>
              <a:t>DESC";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</a:t>
            </a:r>
            <a:r>
              <a:rPr lang="en-US" dirty="0" smtClean="0"/>
              <a:t>Clause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"FROM </a:t>
            </a:r>
            <a:r>
              <a:rPr lang="en-US" dirty="0" smtClean="0"/>
              <a:t>Student s </a:t>
            </a:r>
            <a:r>
              <a:rPr lang="en-US" dirty="0"/>
              <a:t>WHERE </a:t>
            </a:r>
            <a:r>
              <a:rPr lang="en-US" dirty="0" smtClean="0"/>
              <a:t>s.id </a:t>
            </a:r>
            <a:r>
              <a:rPr lang="en-US" dirty="0"/>
              <a:t>= </a:t>
            </a:r>
            <a:r>
              <a:rPr lang="en-US" dirty="0" smtClean="0"/>
              <a:t>:</a:t>
            </a:r>
            <a:r>
              <a:rPr lang="en-US" dirty="0" err="1" smtClean="0"/>
              <a:t>student_id</a:t>
            </a:r>
            <a:r>
              <a:rPr lang="en-US" dirty="0"/>
              <a:t>";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session</a:t>
            </a:r>
            <a:r>
              <a:rPr lang="en-US" dirty="0" err="1"/>
              <a:t>.</a:t>
            </a:r>
            <a:r>
              <a:rPr lang="en-US" dirty="0" err="1" smtClean="0"/>
              <a:t>createQuery</a:t>
            </a:r>
            <a:r>
              <a:rPr lang="en-US" dirty="0"/>
              <a:t>(</a:t>
            </a:r>
            <a:r>
              <a:rPr lang="en-US" dirty="0" err="1" smtClean="0"/>
              <a:t>hql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query.setParameter</a:t>
            </a:r>
            <a:r>
              <a:rPr lang="en-US" dirty="0" smtClean="0"/>
              <a:t>(“student_id</a:t>
            </a:r>
            <a:r>
              <a:rPr lang="en-US" dirty="0"/>
              <a:t>",10);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 results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query</a:t>
            </a:r>
            <a:r>
              <a:rPr lang="en-US" dirty="0" err="1"/>
              <a:t>.</a:t>
            </a:r>
            <a:r>
              <a:rPr lang="en-US" dirty="0" err="1" smtClean="0"/>
              <a:t>list</a:t>
            </a:r>
            <a:r>
              <a:rPr lang="en-US" dirty="0"/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</a:t>
            </a:r>
            <a:r>
              <a:rPr lang="en-US" dirty="0" err="1" smtClean="0"/>
              <a:t>Paramters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342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Hibernate Query</vt:lpstr>
      <vt:lpstr>HQL</vt:lpstr>
      <vt:lpstr>FROM Clause</vt:lpstr>
      <vt:lpstr>Fully Qualified class name</vt:lpstr>
      <vt:lpstr>Usage of alias Object</vt:lpstr>
      <vt:lpstr>SELECT Clause</vt:lpstr>
      <vt:lpstr>Where clause</vt:lpstr>
      <vt:lpstr>ORDER BY Clause</vt:lpstr>
      <vt:lpstr>Using Named Paramters</vt:lpstr>
      <vt:lpstr>UPDATE</vt:lpstr>
      <vt:lpstr>DELETE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Query</dc:title>
  <dc:creator>admin</dc:creator>
  <cp:lastModifiedBy>Bhimsen</cp:lastModifiedBy>
  <cp:revision>14</cp:revision>
  <dcterms:created xsi:type="dcterms:W3CDTF">2016-01-20T08:23:38Z</dcterms:created>
  <dcterms:modified xsi:type="dcterms:W3CDTF">2017-05-18T09:11:03Z</dcterms:modified>
</cp:coreProperties>
</file>