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Native SQL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SQL used </a:t>
            </a:r>
            <a:r>
              <a:rPr lang="en-US" dirty="0" smtClean="0"/>
              <a:t>to express database </a:t>
            </a:r>
            <a:r>
              <a:rPr lang="en-US" dirty="0" smtClean="0"/>
              <a:t>queries, </a:t>
            </a:r>
            <a:r>
              <a:rPr lang="en-US" dirty="0" smtClean="0"/>
              <a:t>if you want to utilize database-specific features such as query hints or the CONNECT keyword in Oracle. </a:t>
            </a:r>
            <a:endParaRPr lang="en-US" dirty="0" smtClean="0"/>
          </a:p>
          <a:p>
            <a:r>
              <a:rPr lang="en-US" dirty="0" smtClean="0"/>
              <a:t>Hibernate supports for the queries, stored procedures, and all CRUD operations.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Native SQL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sql</a:t>
            </a:r>
            <a:r>
              <a:rPr lang="en-US" sz="2400" dirty="0" smtClean="0"/>
              <a:t> = "</a:t>
            </a:r>
            <a:r>
              <a:rPr lang="en-US" sz="2000" dirty="0" smtClean="0"/>
              <a:t>SELECT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, salary FROM EMPLOYEE</a:t>
            </a:r>
            <a:r>
              <a:rPr lang="en-US" sz="2400" dirty="0" smtClean="0"/>
              <a:t>";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SQLQuery</a:t>
            </a:r>
            <a:r>
              <a:rPr lang="en-US" sz="2400" dirty="0" smtClean="0"/>
              <a:t> </a:t>
            </a:r>
            <a:r>
              <a:rPr lang="en-US" sz="2400" dirty="0" smtClean="0"/>
              <a:t>query = </a:t>
            </a:r>
            <a:r>
              <a:rPr lang="en-US" sz="2400" dirty="0" err="1" smtClean="0"/>
              <a:t>session.createSQLQuery</a:t>
            </a:r>
            <a:r>
              <a:rPr lang="en-US" sz="2400" dirty="0" smtClean="0"/>
              <a:t>(</a:t>
            </a:r>
            <a:r>
              <a:rPr lang="en-US" sz="2400" dirty="0" err="1" smtClean="0"/>
              <a:t>sql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query.setResultTransformer</a:t>
            </a:r>
            <a:r>
              <a:rPr lang="en-US" sz="2400" dirty="0" smtClean="0"/>
              <a:t>(</a:t>
            </a:r>
            <a:r>
              <a:rPr lang="en-US" sz="1800" dirty="0" err="1" smtClean="0"/>
              <a:t>Criteria.ALIAS_TO_ENTITY_MAP</a:t>
            </a:r>
            <a:r>
              <a:rPr lang="en-US" sz="2400" dirty="0" smtClean="0"/>
              <a:t>);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List </a:t>
            </a:r>
            <a:r>
              <a:rPr lang="en-US" sz="2400" dirty="0" smtClean="0"/>
              <a:t>results = </a:t>
            </a:r>
            <a:r>
              <a:rPr lang="en-US" sz="2400" dirty="0" err="1" smtClean="0"/>
              <a:t>query.list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native SQL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 = "SELECT * FROM EMPLOYEE";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SQLQuery</a:t>
            </a:r>
            <a:r>
              <a:rPr lang="en-US" dirty="0" smtClean="0"/>
              <a:t> </a:t>
            </a:r>
            <a:r>
              <a:rPr lang="en-US" dirty="0" smtClean="0"/>
              <a:t>query = </a:t>
            </a:r>
            <a:r>
              <a:rPr lang="en-US" dirty="0" err="1" smtClean="0"/>
              <a:t>session.createSQLQuery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query.addEntity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Entity </a:t>
            </a:r>
            <a:r>
              <a:rPr lang="en-US" b="0" dirty="0" smtClean="0">
                <a:effectLst/>
              </a:rPr>
              <a:t>queries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 = "</a:t>
            </a:r>
            <a:r>
              <a:rPr lang="en-US" sz="1600" dirty="0" smtClean="0"/>
              <a:t>SELECT * FROM EMPLOYEE WHERE id = :</a:t>
            </a:r>
            <a:r>
              <a:rPr lang="en-US" sz="1600" dirty="0" err="1" smtClean="0"/>
              <a:t>employee_id</a:t>
            </a:r>
            <a:r>
              <a:rPr lang="en-US" dirty="0" smtClean="0"/>
              <a:t>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SQLQuery</a:t>
            </a:r>
            <a:r>
              <a:rPr lang="en-US" dirty="0" smtClean="0"/>
              <a:t> </a:t>
            </a:r>
            <a:r>
              <a:rPr lang="en-US" dirty="0" smtClean="0"/>
              <a:t>query = </a:t>
            </a:r>
            <a:r>
              <a:rPr lang="en-US" dirty="0" err="1" smtClean="0"/>
              <a:t>session.createSQLQuery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query.addEntity</a:t>
            </a:r>
            <a:r>
              <a:rPr lang="en-US" dirty="0" smtClean="0"/>
              <a:t>(</a:t>
            </a:r>
            <a:r>
              <a:rPr lang="en-US" dirty="0" err="1" smtClean="0"/>
              <a:t>Employee.class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query.setParameter</a:t>
            </a:r>
            <a:r>
              <a:rPr lang="en-US" dirty="0" smtClean="0"/>
              <a:t>("</a:t>
            </a:r>
            <a:r>
              <a:rPr lang="en-US" dirty="0" err="1" smtClean="0"/>
              <a:t>employee_id</a:t>
            </a:r>
            <a:r>
              <a:rPr lang="en-US" dirty="0" smtClean="0"/>
              <a:t>", 10);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List </a:t>
            </a:r>
            <a:r>
              <a:rPr lang="en-US" dirty="0" smtClean="0"/>
              <a:t>results = </a:t>
            </a:r>
            <a:r>
              <a:rPr lang="en-US" dirty="0" err="1" smtClean="0"/>
              <a:t>query.list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Query with Parameter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117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Hibernate </vt:lpstr>
      <vt:lpstr>What is Native SQL</vt:lpstr>
      <vt:lpstr>Create native SQL</vt:lpstr>
      <vt:lpstr>Entity queries</vt:lpstr>
      <vt:lpstr>Query with Parameter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</dc:title>
  <dc:creator>Bhimsen</dc:creator>
  <cp:lastModifiedBy>Bhimsen</cp:lastModifiedBy>
  <cp:revision>3</cp:revision>
  <dcterms:created xsi:type="dcterms:W3CDTF">2006-08-16T00:00:00Z</dcterms:created>
  <dcterms:modified xsi:type="dcterms:W3CDTF">2017-06-26T06:45:40Z</dcterms:modified>
</cp:coreProperties>
</file>