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9"/>
  </p:notesMasterIdLst>
  <p:sldIdLst>
    <p:sldId id="256" r:id="rId2"/>
    <p:sldId id="279" r:id="rId3"/>
    <p:sldId id="257" r:id="rId4"/>
    <p:sldId id="280" r:id="rId5"/>
    <p:sldId id="281" r:id="rId6"/>
    <p:sldId id="282" r:id="rId7"/>
    <p:sldId id="27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6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E1CDE-057C-48D8-95C1-8773DDA216C4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E402EF-60B5-419A-AA0D-5E318935AE1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402EF-60B5-419A-AA0D-5E318935AE1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402EF-60B5-419A-AA0D-5E318935AE1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402EF-60B5-419A-AA0D-5E318935AE1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402EF-60B5-419A-AA0D-5E318935AE1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402EF-60B5-419A-AA0D-5E318935AE1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402EF-60B5-419A-AA0D-5E318935AE1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1336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Designed : </a:t>
            </a:r>
            <a:r>
              <a:rPr lang="en-US" b="1" dirty="0" err="1" smtClean="0"/>
              <a:t>Bhimsen</a:t>
            </a:r>
            <a:r>
              <a:rPr lang="en-US" b="1" dirty="0" smtClean="0"/>
              <a:t> </a:t>
            </a:r>
            <a:r>
              <a:rPr lang="en-US" b="1" dirty="0" err="1" smtClean="0"/>
              <a:t>Rao</a:t>
            </a:r>
            <a:endParaRPr lang="en-US" b="1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dirty="0" smtClean="0"/>
              <a:t>Angular JS</a:t>
            </a:r>
            <a:endParaRPr kumimoji="0" lang="en-US" dirty="0"/>
          </a:p>
        </p:txBody>
      </p:sp>
      <p:pic>
        <p:nvPicPr>
          <p:cNvPr id="14" name="Picture 13" descr="angularjs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76600" y="3276600"/>
            <a:ext cx="2514600" cy="19050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Thnakyou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484909"/>
            <a:ext cx="6858000" cy="51954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7BD3D18-D6A2-4B93-8152-6B4A785C389C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Bhimsen</a:t>
            </a:r>
            <a:r>
              <a:rPr lang="en-US" dirty="0" smtClean="0"/>
              <a:t> </a:t>
            </a:r>
            <a:r>
              <a:rPr lang="en-US" dirty="0" err="1" smtClean="0"/>
              <a:t>Rao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362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 JS</a:t>
            </a:r>
            <a:endParaRPr lang="en-US" dirty="0"/>
          </a:p>
        </p:txBody>
      </p:sp>
      <p:pic>
        <p:nvPicPr>
          <p:cNvPr id="4" name="Picture 3" descr="angularjs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6600" y="3276600"/>
            <a:ext cx="2514600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1143000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Statement1</a:t>
            </a:r>
          </a:p>
          <a:p>
            <a:r>
              <a:rPr lang="en-US" dirty="0" smtClean="0"/>
              <a:t>Statement2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b="1" dirty="0" err="1" smtClean="0"/>
              <a:t>AngularJS</a:t>
            </a:r>
            <a:r>
              <a:rPr lang="en-US" b="1" dirty="0" smtClean="0"/>
              <a:t> Event Listener </a:t>
            </a:r>
            <a:r>
              <a:rPr lang="en-US" b="1" dirty="0" smtClean="0"/>
              <a:t>Directives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ng</a:t>
            </a:r>
            <a:r>
              <a:rPr lang="en-US" dirty="0" smtClean="0"/>
              <a:t>-click</a:t>
            </a:r>
          </a:p>
          <a:p>
            <a:r>
              <a:rPr lang="en-US" dirty="0" err="1" smtClean="0"/>
              <a:t>ng</a:t>
            </a:r>
            <a:r>
              <a:rPr lang="en-US" dirty="0" smtClean="0"/>
              <a:t>-dbl-click</a:t>
            </a:r>
          </a:p>
          <a:p>
            <a:r>
              <a:rPr lang="en-US" dirty="0" err="1" smtClean="0"/>
              <a:t>ng-mousedown</a:t>
            </a:r>
            <a:endParaRPr lang="en-US" dirty="0" smtClean="0"/>
          </a:p>
          <a:p>
            <a:r>
              <a:rPr lang="en-US" dirty="0" err="1" smtClean="0"/>
              <a:t>ng-mouseup</a:t>
            </a:r>
            <a:endParaRPr lang="en-US" dirty="0" smtClean="0"/>
          </a:p>
          <a:p>
            <a:r>
              <a:rPr lang="en-US" dirty="0" err="1" smtClean="0"/>
              <a:t>ng-mouseenter</a:t>
            </a:r>
            <a:endParaRPr lang="en-US" dirty="0" smtClean="0"/>
          </a:p>
          <a:p>
            <a:r>
              <a:rPr lang="en-US" dirty="0" err="1" smtClean="0"/>
              <a:t>ng-mouseleave</a:t>
            </a:r>
            <a:endParaRPr lang="en-US" dirty="0" smtClean="0"/>
          </a:p>
          <a:p>
            <a:r>
              <a:rPr lang="en-US" dirty="0" err="1" smtClean="0"/>
              <a:t>ng-mousemove</a:t>
            </a:r>
            <a:endParaRPr lang="en-US" dirty="0" smtClean="0"/>
          </a:p>
          <a:p>
            <a:r>
              <a:rPr lang="en-US" dirty="0" err="1" smtClean="0"/>
              <a:t>ng-mouseover</a:t>
            </a:r>
            <a:endParaRPr lang="en-US" dirty="0" smtClean="0"/>
          </a:p>
          <a:p>
            <a:r>
              <a:rPr lang="en-US" dirty="0" err="1" smtClean="0"/>
              <a:t>ng-keydown</a:t>
            </a:r>
            <a:endParaRPr lang="en-US" dirty="0" smtClean="0"/>
          </a:p>
          <a:p>
            <a:r>
              <a:rPr lang="en-US" dirty="0" err="1" smtClean="0"/>
              <a:t>ng-keyup</a:t>
            </a:r>
            <a:endParaRPr lang="en-US" dirty="0" smtClean="0"/>
          </a:p>
          <a:p>
            <a:r>
              <a:rPr lang="en-US" dirty="0" err="1" smtClean="0"/>
              <a:t>ng-keypress</a:t>
            </a:r>
            <a:endParaRPr lang="en-US" dirty="0" smtClean="0"/>
          </a:p>
          <a:p>
            <a:r>
              <a:rPr lang="en-US" dirty="0" err="1" smtClean="0"/>
              <a:t>ng</a:t>
            </a:r>
            <a:r>
              <a:rPr lang="en-US" dirty="0" smtClean="0"/>
              <a:t>-change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1143000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/>
              <a:t>Angular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Input controls are the HTML input elements:</a:t>
            </a:r>
          </a:p>
          <a:p>
            <a:pPr lvl="1"/>
            <a:r>
              <a:rPr lang="en-US" dirty="0" smtClean="0"/>
              <a:t>input elements</a:t>
            </a:r>
          </a:p>
          <a:p>
            <a:pPr lvl="1"/>
            <a:r>
              <a:rPr lang="en-US" dirty="0" smtClean="0"/>
              <a:t>select elements</a:t>
            </a:r>
          </a:p>
          <a:p>
            <a:pPr lvl="1"/>
            <a:r>
              <a:rPr lang="en-US" dirty="0" smtClean="0"/>
              <a:t>button elements</a:t>
            </a:r>
          </a:p>
          <a:p>
            <a:pPr lvl="1"/>
            <a:r>
              <a:rPr lang="en-US" dirty="0" err="1" smtClean="0"/>
              <a:t>textarea</a:t>
            </a:r>
            <a:r>
              <a:rPr lang="en-US" dirty="0" smtClean="0"/>
              <a:t> elements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Data-Binding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Ex: </a:t>
            </a:r>
            <a:r>
              <a:rPr lang="en-US" dirty="0" smtClean="0"/>
              <a:t>&lt;input type="text" </a:t>
            </a:r>
            <a:r>
              <a:rPr lang="en-US" dirty="0" err="1" smtClean="0"/>
              <a:t>ng</a:t>
            </a:r>
            <a:r>
              <a:rPr lang="en-US" dirty="0" smtClean="0"/>
              <a:t>-model="</a:t>
            </a:r>
            <a:r>
              <a:rPr lang="en-US" dirty="0" err="1" smtClean="0"/>
              <a:t>firstname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The </a:t>
            </a:r>
            <a:r>
              <a:rPr lang="en-US" dirty="0" err="1" smtClean="0"/>
              <a:t>ng</a:t>
            </a:r>
            <a:r>
              <a:rPr lang="en-US" dirty="0" smtClean="0"/>
              <a:t>-model directive binds the input controller to the rest of your application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 Handling in </a:t>
            </a:r>
            <a:r>
              <a:rPr lang="en-US" dirty="0" err="1" smtClean="0"/>
              <a:t>AngularJS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 application needs proper exception handling mechanism.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 smtClean="0"/>
              <a:t>can use try, catch, and finally block of JavaScript to handle exceptions in </a:t>
            </a:r>
            <a:r>
              <a:rPr lang="en-US" dirty="0" err="1" smtClean="0"/>
              <a:t>AngularJS</a:t>
            </a:r>
            <a:r>
              <a:rPr lang="en-US" dirty="0" smtClean="0"/>
              <a:t> modules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AngularJS</a:t>
            </a:r>
            <a:r>
              <a:rPr lang="en-US" dirty="0" smtClean="0"/>
              <a:t> also includes built-in $</a:t>
            </a:r>
            <a:r>
              <a:rPr lang="en-US" dirty="0" err="1" smtClean="0"/>
              <a:t>exceptionHandler</a:t>
            </a:r>
            <a:r>
              <a:rPr lang="en-US" dirty="0" smtClean="0"/>
              <a:t> service, which handles uncaught exceptions in the application.</a:t>
            </a:r>
          </a:p>
          <a:p>
            <a:r>
              <a:rPr lang="en-US" dirty="0" smtClean="0"/>
              <a:t>The default implementation of $</a:t>
            </a:r>
            <a:r>
              <a:rPr lang="en-US" dirty="0" err="1" smtClean="0"/>
              <a:t>exceptionHandler</a:t>
            </a:r>
            <a:r>
              <a:rPr lang="en-US" dirty="0" smtClean="0"/>
              <a:t> service logs the exception into the browser console. You can override this service as per your requirement.</a:t>
            </a:r>
          </a:p>
          <a:p>
            <a:pPr>
              <a:buNone/>
            </a:pPr>
            <a:r>
              <a:rPr lang="en-US" b="1" dirty="0" smtClean="0"/>
              <a:t>Note</a:t>
            </a:r>
            <a:r>
              <a:rPr lang="en-US" dirty="0" smtClean="0"/>
              <a:t>: </a:t>
            </a:r>
            <a:r>
              <a:rPr lang="en-US" dirty="0" smtClean="0"/>
              <a:t>$</a:t>
            </a:r>
            <a:r>
              <a:rPr lang="en-US" dirty="0" err="1" smtClean="0"/>
              <a:t>exceptionHandler</a:t>
            </a:r>
            <a:r>
              <a:rPr lang="en-US" dirty="0" smtClean="0"/>
              <a:t> does not handle syntax </a:t>
            </a:r>
            <a:r>
              <a:rPr lang="en-US" smtClean="0"/>
              <a:t>errors</a:t>
            </a:r>
            <a:r>
              <a:rPr lang="en-US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Image result for thank you ima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ular-JSSess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Angular-JSSession</Template>
  <TotalTime>0</TotalTime>
  <Words>132</Words>
  <Application>Microsoft Office PowerPoint</Application>
  <PresentationFormat>On-screen Show (4:3)</PresentationFormat>
  <Paragraphs>38</Paragraphs>
  <Slides>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Angular-JSSession</vt:lpstr>
      <vt:lpstr>Angular JS</vt:lpstr>
      <vt:lpstr>Objectives</vt:lpstr>
      <vt:lpstr>AngularJS Event Listener Directives</vt:lpstr>
      <vt:lpstr>Angular Forms</vt:lpstr>
      <vt:lpstr>Data-Binding</vt:lpstr>
      <vt:lpstr>Exception Handling in AngularJS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2017-05-03T10:08:47Z</dcterms:created>
  <dcterms:modified xsi:type="dcterms:W3CDTF">2017-05-03T10:50:34Z</dcterms:modified>
</cp:coreProperties>
</file>