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2046E-B0FD-4141-92F4-C642B24A0EBB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0A94D-FD00-4B0D-A82F-10A4AE5C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A94D-FD00-4B0D-A82F-10A4AE5CE6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Table Index ($index)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&lt;table&gt;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tr</a:t>
            </a:r>
            <a:r>
              <a:rPr lang="en-US" dirty="0" smtClean="0"/>
              <a:t> </a:t>
            </a:r>
            <a:r>
              <a:rPr lang="en-US" dirty="0" err="1" smtClean="0"/>
              <a:t>ng</a:t>
            </a:r>
            <a:r>
              <a:rPr lang="en-US" dirty="0" smtClean="0"/>
              <a:t>-repeat="x in names"&gt;</a:t>
            </a:r>
            <a:br>
              <a:rPr lang="en-US" dirty="0" smtClean="0"/>
            </a:br>
            <a:r>
              <a:rPr lang="en-US" dirty="0" smtClean="0"/>
              <a:t>    &lt;td&gt;{{ $index + 1 }}&lt;/td&gt;</a:t>
            </a:r>
            <a:br>
              <a:rPr lang="en-US" dirty="0" smtClean="0"/>
            </a:br>
            <a:r>
              <a:rPr lang="en-US" dirty="0" smtClean="0"/>
              <a:t>    &lt;td&gt;{{ </a:t>
            </a:r>
            <a:r>
              <a:rPr lang="en-US" dirty="0" err="1" smtClean="0"/>
              <a:t>x.Name</a:t>
            </a:r>
            <a:r>
              <a:rPr lang="en-US" dirty="0" smtClean="0"/>
              <a:t> }}&lt;/td&gt;</a:t>
            </a:r>
            <a:br>
              <a:rPr lang="en-US" dirty="0" smtClean="0"/>
            </a:br>
            <a:r>
              <a:rPr lang="en-US" dirty="0" smtClean="0"/>
              <a:t>    &lt;td&gt;{{ </a:t>
            </a:r>
            <a:r>
              <a:rPr lang="en-US" dirty="0" err="1" smtClean="0"/>
              <a:t>x.Country</a:t>
            </a:r>
            <a:r>
              <a:rPr lang="en-US" dirty="0" smtClean="0"/>
              <a:t> }}&lt;/td&gt;</a:t>
            </a:r>
            <a:br>
              <a:rPr lang="en-US" dirty="0" smtClean="0"/>
            </a:b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&lt;/table&gt;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$even and $odd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&lt;table&gt;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 </a:t>
            </a:r>
            <a:r>
              <a:rPr lang="en-US" dirty="0" err="1" smtClean="0"/>
              <a:t>ng</a:t>
            </a:r>
            <a:r>
              <a:rPr lang="en-US" dirty="0" smtClean="0"/>
              <a:t>-repeat="x in names"&gt;</a:t>
            </a:r>
            <a:br>
              <a:rPr lang="en-US" dirty="0" smtClean="0"/>
            </a:br>
            <a:r>
              <a:rPr lang="en-US" dirty="0" smtClean="0"/>
              <a:t>&lt;td </a:t>
            </a:r>
            <a:r>
              <a:rPr lang="en-US" dirty="0" err="1" smtClean="0"/>
              <a:t>ng</a:t>
            </a:r>
            <a:r>
              <a:rPr lang="en-US" dirty="0" smtClean="0"/>
              <a:t>-if="$odd" style="background-color:#f1f1f1"&gt;{{ </a:t>
            </a:r>
            <a:r>
              <a:rPr lang="en-US" dirty="0" err="1" smtClean="0"/>
              <a:t>x.Name</a:t>
            </a:r>
            <a:r>
              <a:rPr lang="en-US" dirty="0" smtClean="0"/>
              <a:t> }}&lt;/td&gt;</a:t>
            </a:r>
            <a:br>
              <a:rPr lang="en-US" dirty="0" smtClean="0"/>
            </a:br>
            <a:r>
              <a:rPr lang="en-US" dirty="0" smtClean="0"/>
              <a:t>&lt;td </a:t>
            </a:r>
            <a:r>
              <a:rPr lang="en-US" dirty="0" err="1" smtClean="0"/>
              <a:t>ng</a:t>
            </a:r>
            <a:r>
              <a:rPr lang="en-US" dirty="0" smtClean="0"/>
              <a:t>-if="$even"&gt;{{ </a:t>
            </a:r>
            <a:r>
              <a:rPr lang="en-US" dirty="0" err="1" smtClean="0"/>
              <a:t>x.Name</a:t>
            </a:r>
            <a:r>
              <a:rPr lang="en-US" dirty="0" smtClean="0"/>
              <a:t> }}&lt;/td&gt;</a:t>
            </a:r>
            <a:br>
              <a:rPr lang="en-US" dirty="0" smtClean="0"/>
            </a:br>
            <a:r>
              <a:rPr lang="en-US" dirty="0" smtClean="0"/>
              <a:t>&lt;td </a:t>
            </a:r>
            <a:r>
              <a:rPr lang="en-US" dirty="0" err="1" smtClean="0"/>
              <a:t>ng</a:t>
            </a:r>
            <a:r>
              <a:rPr lang="en-US" dirty="0" smtClean="0"/>
              <a:t>-if="$odd" style="background-color:#f1f1f1"&gt;{{ </a:t>
            </a:r>
            <a:r>
              <a:rPr lang="en-US" dirty="0" err="1" smtClean="0"/>
              <a:t>x.Country</a:t>
            </a:r>
            <a:r>
              <a:rPr lang="en-US" dirty="0" smtClean="0"/>
              <a:t> }}&lt;/td&gt;</a:t>
            </a:r>
            <a:br>
              <a:rPr lang="en-US" dirty="0" smtClean="0"/>
            </a:br>
            <a:r>
              <a:rPr lang="en-US" dirty="0" smtClean="0"/>
              <a:t>&lt;td </a:t>
            </a:r>
            <a:r>
              <a:rPr lang="en-US" dirty="0" err="1" smtClean="0"/>
              <a:t>ng</a:t>
            </a:r>
            <a:r>
              <a:rPr lang="en-US" dirty="0" smtClean="0"/>
              <a:t>-if="$even"&gt;{{ </a:t>
            </a:r>
            <a:r>
              <a:rPr lang="en-US" dirty="0" err="1" smtClean="0"/>
              <a:t>x.Country</a:t>
            </a:r>
            <a:r>
              <a:rPr lang="en-US" dirty="0" smtClean="0"/>
              <a:t> }}&lt;/td&gt;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&lt;/table&gt;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HTML DOM Elements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5943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608"/>
                <a:gridCol w="1514552"/>
                <a:gridCol w="36304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Slno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ng-disabled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disables a given control.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ng-show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a given control.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ng-hide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hides a given control.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ng-click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a </a:t>
                      </a:r>
                      <a:r>
                        <a:rPr lang="en-US" dirty="0" err="1"/>
                        <a:t>AngularJS</a:t>
                      </a:r>
                      <a:r>
                        <a:rPr lang="en-US" dirty="0"/>
                        <a:t> click event.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ng</a:t>
            </a:r>
            <a:r>
              <a:rPr lang="en-US" dirty="0" smtClean="0"/>
              <a:t>-disabled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&lt;input type="checkbox" 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enableDisableButton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Disable Button 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ng</a:t>
            </a:r>
            <a:r>
              <a:rPr lang="en-US" dirty="0" smtClean="0"/>
              <a:t>-disabled="</a:t>
            </a:r>
            <a:r>
              <a:rPr lang="en-US" dirty="0" err="1" smtClean="0"/>
              <a:t>enableDisableButton</a:t>
            </a:r>
            <a:r>
              <a:rPr lang="en-US" dirty="0" smtClean="0"/>
              <a:t>"&gt;Click Me!</a:t>
            </a:r>
          </a:p>
          <a:p>
            <a:pPr>
              <a:buNone/>
            </a:pPr>
            <a:r>
              <a:rPr lang="en-US" dirty="0" smtClean="0"/>
              <a:t> &lt;/button&gt;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ng</a:t>
            </a:r>
            <a:r>
              <a:rPr lang="en-US" dirty="0" smtClean="0"/>
              <a:t>-show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&lt;input type="checkbox" </a:t>
            </a:r>
            <a:r>
              <a:rPr lang="en-US" dirty="0" err="1" smtClean="0"/>
              <a:t>ng</a:t>
            </a:r>
            <a:r>
              <a:rPr lang="en-US" dirty="0" smtClean="0"/>
              <a:t>-model="showHide1"&gt;</a:t>
            </a:r>
          </a:p>
          <a:p>
            <a:pPr>
              <a:buNone/>
            </a:pPr>
            <a:r>
              <a:rPr lang="en-US" dirty="0" smtClean="0"/>
              <a:t>Show Button 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ng</a:t>
            </a:r>
            <a:r>
              <a:rPr lang="en-US" dirty="0" smtClean="0"/>
              <a:t>-show="showHide1"&gt;Click Me!&lt;/button&gt;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ng</a:t>
            </a:r>
            <a:r>
              <a:rPr lang="en-US" dirty="0" smtClean="0"/>
              <a:t>-hide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&lt;input type="checkbox" </a:t>
            </a:r>
            <a:r>
              <a:rPr lang="en-US" dirty="0" err="1" smtClean="0"/>
              <a:t>ng</a:t>
            </a:r>
            <a:r>
              <a:rPr lang="en-US" dirty="0" smtClean="0"/>
              <a:t>-model="showHide2"&gt; </a:t>
            </a:r>
          </a:p>
          <a:p>
            <a:pPr>
              <a:buNone/>
            </a:pPr>
            <a:r>
              <a:rPr lang="en-US" dirty="0" smtClean="0"/>
              <a:t>Hide Button 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ng</a:t>
            </a:r>
            <a:r>
              <a:rPr lang="en-US" dirty="0" smtClean="0"/>
              <a:t>-hide="showHide2"&gt;Click Me!&lt;/button&gt;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ng</a:t>
            </a:r>
            <a:r>
              <a:rPr lang="en-US" dirty="0" smtClean="0"/>
              <a:t>-click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&lt;p&gt;Total click: {{ </a:t>
            </a:r>
            <a:r>
              <a:rPr lang="en-US" dirty="0" err="1" smtClean="0"/>
              <a:t>clickCounter</a:t>
            </a:r>
            <a:r>
              <a:rPr lang="en-US" dirty="0" smtClean="0"/>
              <a:t> }}&lt;/p&gt; 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ng</a:t>
            </a:r>
            <a:r>
              <a:rPr lang="en-US" dirty="0" smtClean="0"/>
              <a:t>-click="</a:t>
            </a:r>
            <a:r>
              <a:rPr lang="en-US" dirty="0" err="1" smtClean="0"/>
              <a:t>clickCounter</a:t>
            </a:r>
            <a:r>
              <a:rPr lang="en-US" dirty="0" smtClean="0"/>
              <a:t> = </a:t>
            </a:r>
            <a:r>
              <a:rPr lang="en-US" dirty="0" err="1" smtClean="0"/>
              <a:t>clickCounter</a:t>
            </a:r>
            <a:r>
              <a:rPr lang="en-US" dirty="0" smtClean="0"/>
              <a:t> + 1"&gt;</a:t>
            </a:r>
          </a:p>
          <a:p>
            <a:pPr>
              <a:buNone/>
            </a:pPr>
            <a:r>
              <a:rPr lang="en-US" dirty="0" smtClean="0"/>
              <a:t>Click Me!&lt;/button&gt;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session we are discussing  following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Filter in Angular JS</a:t>
            </a:r>
          </a:p>
          <a:p>
            <a:pPr lvl="1"/>
            <a:r>
              <a:rPr lang="en-US" dirty="0" smtClean="0"/>
              <a:t>Usage of  Tables in   Angular JS</a:t>
            </a:r>
          </a:p>
          <a:p>
            <a:pPr lvl="1"/>
            <a:r>
              <a:rPr lang="en-US" dirty="0" smtClean="0"/>
              <a:t>DOM implementations in Angular JS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Filters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are used for special effect of designing </a:t>
            </a:r>
          </a:p>
          <a:p>
            <a:r>
              <a:rPr lang="en-US" dirty="0" smtClean="0"/>
              <a:t>Using filter we can format output with required style.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Types of Filters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Filter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currency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Format a number to a currency format.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filter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Select a subset of items from an array.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lowercase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Format a string to lower case.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orderBy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Orders an array by an expression.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uppercase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Format a string to upper case.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Uppercase &amp; lowercase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personCtrl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&lt;p&gt;The name is {{ </a:t>
            </a:r>
            <a:r>
              <a:rPr lang="en-US" dirty="0" err="1" smtClean="0"/>
              <a:t>lastName</a:t>
            </a:r>
            <a:r>
              <a:rPr lang="en-US" dirty="0" smtClean="0"/>
              <a:t> | uppercase }}&lt;/p&gt;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personCtrl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&lt;p&gt;The name is {{ </a:t>
            </a:r>
            <a:r>
              <a:rPr lang="en-US" dirty="0" err="1" smtClean="0"/>
              <a:t>lastName</a:t>
            </a:r>
            <a:r>
              <a:rPr lang="en-US" dirty="0" smtClean="0"/>
              <a:t> | lowercase }}&lt;/p&gt;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currency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&lt;p&gt;Total = {{ (quantity * price) | currency }}&lt;/p&gt;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namesCtrl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li</a:t>
            </a:r>
            <a:r>
              <a:rPr lang="en-US" dirty="0" smtClean="0"/>
              <a:t> </a:t>
            </a:r>
            <a:r>
              <a:rPr lang="en-US" dirty="0" err="1" smtClean="0"/>
              <a:t>ng</a:t>
            </a:r>
            <a:r>
              <a:rPr lang="en-US" dirty="0" smtClean="0"/>
              <a:t>-repeat="x in names | </a:t>
            </a:r>
            <a:r>
              <a:rPr lang="en-US" dirty="0" err="1" smtClean="0"/>
              <a:t>orderBy:'country</a:t>
            </a:r>
            <a:r>
              <a:rPr lang="en-US" dirty="0" smtClean="0"/>
              <a:t>'"&gt;</a:t>
            </a:r>
            <a:br>
              <a:rPr lang="en-US" dirty="0" smtClean="0"/>
            </a:br>
            <a:r>
              <a:rPr lang="en-US" dirty="0" smtClean="0"/>
              <a:t>    {{ x.name + ', ' + </a:t>
            </a:r>
            <a:r>
              <a:rPr lang="en-US" dirty="0" err="1" smtClean="0"/>
              <a:t>x.country</a:t>
            </a:r>
            <a:r>
              <a:rPr lang="en-US" dirty="0" smtClean="0"/>
              <a:t> }}</a:t>
            </a:r>
            <a:br>
              <a:rPr lang="en-US" dirty="0" smtClean="0"/>
            </a:br>
            <a:r>
              <a:rPr lang="en-US" dirty="0" smtClean="0"/>
              <a:t>  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Filtered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will filter output data according to your input value</a:t>
            </a:r>
          </a:p>
          <a:p>
            <a:pPr lvl="1"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namesCtrl</a:t>
            </a:r>
            <a:r>
              <a:rPr lang="en-US" dirty="0" smtClean="0"/>
              <a:t>"&gt;</a:t>
            </a:r>
          </a:p>
          <a:p>
            <a:pPr lvl="1">
              <a:buNone/>
            </a:pPr>
            <a:r>
              <a:rPr lang="en-US" dirty="0" smtClean="0"/>
              <a:t>&lt;p&gt;Filtering input:&lt;/p&gt;</a:t>
            </a:r>
          </a:p>
          <a:p>
            <a:pPr lvl="1">
              <a:buNone/>
            </a:pPr>
            <a:r>
              <a:rPr lang="en-US" dirty="0" smtClean="0"/>
              <a:t>&lt;p&gt;&lt;input type="text" </a:t>
            </a:r>
            <a:r>
              <a:rPr lang="en-US" dirty="0" err="1" smtClean="0"/>
              <a:t>ng</a:t>
            </a:r>
            <a:r>
              <a:rPr lang="en-US" dirty="0" smtClean="0"/>
              <a:t>-model="test"&gt;&lt;/p&gt;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-repeat="x in names | </a:t>
            </a:r>
            <a:r>
              <a:rPr lang="en-US" dirty="0" err="1" smtClean="0"/>
              <a:t>filter:test</a:t>
            </a:r>
            <a:r>
              <a:rPr lang="en-US" dirty="0" smtClean="0"/>
              <a:t> | </a:t>
            </a:r>
            <a:r>
              <a:rPr lang="en-US" dirty="0" err="1" smtClean="0"/>
              <a:t>orderBy:'country</a:t>
            </a:r>
            <a:r>
              <a:rPr lang="en-US" dirty="0" smtClean="0"/>
              <a:t>'"&gt;</a:t>
            </a:r>
          </a:p>
          <a:p>
            <a:pPr lvl="1">
              <a:buNone/>
            </a:pPr>
            <a:r>
              <a:rPr lang="en-US" dirty="0" smtClean="0"/>
              <a:t>    {{ (x.name | uppercase) + ', ' + </a:t>
            </a:r>
            <a:r>
              <a:rPr lang="en-US" dirty="0" err="1" smtClean="0"/>
              <a:t>x.country</a:t>
            </a:r>
            <a:r>
              <a:rPr lang="en-US" dirty="0" smtClean="0"/>
              <a:t> }}</a:t>
            </a:r>
          </a:p>
          <a:p>
            <a:pPr lvl="1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&lt;/div&gt;</a:t>
            </a:r>
          </a:p>
          <a:p>
            <a:pPr lvl="1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="namesController.js"&gt;&lt;/script&gt;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Angular JS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customersCtrl</a:t>
            </a:r>
            <a:r>
              <a:rPr lang="en-US" dirty="0" smtClean="0"/>
              <a:t>"&gt;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&lt;table&gt;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tr</a:t>
            </a:r>
            <a:r>
              <a:rPr lang="en-US" dirty="0" smtClean="0"/>
              <a:t> </a:t>
            </a:r>
            <a:r>
              <a:rPr lang="en-US" dirty="0" err="1" smtClean="0"/>
              <a:t>ng</a:t>
            </a:r>
            <a:r>
              <a:rPr lang="en-US" dirty="0" smtClean="0"/>
              <a:t>-repeat="x in names"&gt;</a:t>
            </a:r>
            <a:br>
              <a:rPr lang="en-US" dirty="0" smtClean="0"/>
            </a:br>
            <a:r>
              <a:rPr lang="en-US" dirty="0" smtClean="0"/>
              <a:t>    &lt;td&gt;{{ </a:t>
            </a:r>
            <a:r>
              <a:rPr lang="en-US" dirty="0" err="1" smtClean="0"/>
              <a:t>x.Name</a:t>
            </a:r>
            <a:r>
              <a:rPr lang="en-US" dirty="0" smtClean="0"/>
              <a:t> }}&lt;/td&gt;</a:t>
            </a:r>
            <a:br>
              <a:rPr lang="en-US" dirty="0" smtClean="0"/>
            </a:br>
            <a:r>
              <a:rPr lang="en-US" dirty="0" smtClean="0"/>
              <a:t>    &lt;td&gt;{{ </a:t>
            </a:r>
            <a:r>
              <a:rPr lang="en-US" dirty="0" err="1" smtClean="0"/>
              <a:t>x.Country</a:t>
            </a:r>
            <a:r>
              <a:rPr lang="en-US" dirty="0" smtClean="0"/>
              <a:t> }}&lt;/td&gt;</a:t>
            </a:r>
            <a:br>
              <a:rPr lang="en-US" dirty="0" smtClean="0"/>
            </a:b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&lt;/table&gt;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378</Words>
  <Application>Microsoft Office PowerPoint</Application>
  <PresentationFormat>On-screen Show (4:3)</PresentationFormat>
  <Paragraphs>99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Angular-JSSession</vt:lpstr>
      <vt:lpstr>Angular JS</vt:lpstr>
      <vt:lpstr>Objectives</vt:lpstr>
      <vt:lpstr>Filters in Angular JS</vt:lpstr>
      <vt:lpstr>Types of Filters</vt:lpstr>
      <vt:lpstr>Uppercase &amp; lowercase conversion</vt:lpstr>
      <vt:lpstr>The currency conversion</vt:lpstr>
      <vt:lpstr>Sorting </vt:lpstr>
      <vt:lpstr>Filtered Input </vt:lpstr>
      <vt:lpstr>Angular JS Table</vt:lpstr>
      <vt:lpstr>Table Index ($index)</vt:lpstr>
      <vt:lpstr>$even and $odd</vt:lpstr>
      <vt:lpstr>HTML DOM Elements</vt:lpstr>
      <vt:lpstr>ng-disabled directive</vt:lpstr>
      <vt:lpstr>ng-show directive</vt:lpstr>
      <vt:lpstr>ng-hide directive</vt:lpstr>
      <vt:lpstr>ng-click directive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2015-09-08T07:41:14Z</dcterms:created>
  <dcterms:modified xsi:type="dcterms:W3CDTF">2016-04-13T06:24:42Z</dcterms:modified>
</cp:coreProperties>
</file>