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0"/>
  </p:notesMasterIdLst>
  <p:sldIdLst>
    <p:sldId id="256" r:id="rId2"/>
    <p:sldId id="279" r:id="rId3"/>
    <p:sldId id="257" r:id="rId4"/>
    <p:sldId id="280" r:id="rId5"/>
    <p:sldId id="282" r:id="rId6"/>
    <p:sldId id="283" r:id="rId7"/>
    <p:sldId id="284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219CF-71E1-4BC2-83D3-AFD784A2AE1F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E94D1-350C-4673-9C3C-74900F1C0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94D1-350C-4673-9C3C-74900F1C036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94D1-350C-4673-9C3C-74900F1C036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94D1-350C-4673-9C3C-74900F1C036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94D1-350C-4673-9C3C-74900F1C036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94D1-350C-4673-9C3C-74900F1C036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94D1-350C-4673-9C3C-74900F1C036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94D1-350C-4673-9C3C-74900F1C036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94D1-350C-4673-9C3C-74900F1C036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Forms</a:t>
            </a:r>
          </a:p>
          <a:p>
            <a:r>
              <a:rPr lang="en-US" dirty="0" smtClean="0"/>
              <a:t>Angular Validations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Angular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input elements</a:t>
            </a:r>
          </a:p>
          <a:p>
            <a:r>
              <a:rPr lang="en-US" dirty="0" smtClean="0"/>
              <a:t>select elements</a:t>
            </a:r>
          </a:p>
          <a:p>
            <a:r>
              <a:rPr lang="en-US" dirty="0" smtClean="0"/>
              <a:t>button elements</a:t>
            </a:r>
          </a:p>
          <a:p>
            <a:r>
              <a:rPr lang="en-US" dirty="0" err="1" smtClean="0"/>
              <a:t>textarea</a:t>
            </a:r>
            <a:r>
              <a:rPr lang="en-US" dirty="0" smtClean="0"/>
              <a:t> elements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Angular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&lt;div </a:t>
            </a:r>
            <a:r>
              <a:rPr lang="en-US" dirty="0" err="1" smtClean="0"/>
              <a:t>ng</a:t>
            </a:r>
            <a:r>
              <a:rPr lang="en-US" dirty="0" smtClean="0"/>
              <a:t>-app="</a:t>
            </a:r>
            <a:r>
              <a:rPr lang="en-US" dirty="0" err="1" smtClean="0"/>
              <a:t>myApp</a:t>
            </a:r>
            <a:r>
              <a:rPr lang="en-US" dirty="0" smtClean="0"/>
              <a:t>" 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formCtrl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  &lt;form </a:t>
            </a:r>
            <a:r>
              <a:rPr lang="en-US" dirty="0" err="1" smtClean="0"/>
              <a:t>novalidate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 First Name:&lt;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&lt;input type="text" </a:t>
            </a:r>
            <a:r>
              <a:rPr lang="en-US" dirty="0" err="1" smtClean="0"/>
              <a:t>ng</a:t>
            </a:r>
            <a:r>
              <a:rPr lang="en-US" dirty="0" smtClean="0"/>
              <a:t>-model="</a:t>
            </a:r>
            <a:r>
              <a:rPr lang="en-US" dirty="0" err="1" smtClean="0"/>
              <a:t>user.firstName</a:t>
            </a:r>
            <a:r>
              <a:rPr lang="en-US" dirty="0" smtClean="0"/>
              <a:t>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 Last Name:&lt;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&lt;input type="text" </a:t>
            </a:r>
            <a:r>
              <a:rPr lang="en-US" dirty="0" err="1" smtClean="0"/>
              <a:t>ng</a:t>
            </a:r>
            <a:r>
              <a:rPr lang="en-US" dirty="0" smtClean="0"/>
              <a:t>-model="</a:t>
            </a:r>
            <a:r>
              <a:rPr lang="en-US" dirty="0" err="1" smtClean="0"/>
              <a:t>user.lastName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    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&lt;button </a:t>
            </a:r>
            <a:r>
              <a:rPr lang="en-US" dirty="0" err="1" smtClean="0"/>
              <a:t>ng</a:t>
            </a:r>
            <a:r>
              <a:rPr lang="en-US" dirty="0" smtClean="0"/>
              <a:t>-click="reset()"&gt;RESET&lt;/button&gt;</a:t>
            </a:r>
            <a:br>
              <a:rPr lang="en-US" dirty="0" smtClean="0"/>
            </a:br>
            <a:r>
              <a:rPr lang="en-US" dirty="0" smtClean="0"/>
              <a:t>  &lt;/form&gt;</a:t>
            </a:r>
            <a:br>
              <a:rPr lang="en-US" dirty="0" smtClean="0"/>
            </a:br>
            <a:r>
              <a:rPr lang="en-US" dirty="0" smtClean="0"/>
              <a:t>  &lt;p&gt;form = {{user}}&lt;/p&gt;</a:t>
            </a:r>
            <a:br>
              <a:rPr lang="en-US" dirty="0" smtClean="0"/>
            </a:br>
            <a:r>
              <a:rPr lang="en-US" dirty="0" smtClean="0"/>
              <a:t>  &lt;p&gt;master = {{master}}&lt;/p&gt;</a:t>
            </a:r>
            <a:br>
              <a:rPr lang="en-US" dirty="0" smtClean="0"/>
            </a:br>
            <a:r>
              <a:rPr lang="en-US" dirty="0" smtClean="0"/>
              <a:t>&lt;/div&gt;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62484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Angular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&lt;script&gt;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app = </a:t>
            </a:r>
            <a:r>
              <a:rPr lang="en-US" dirty="0" err="1" smtClean="0"/>
              <a:t>angular.module</a:t>
            </a:r>
            <a:r>
              <a:rPr lang="en-US" dirty="0" smtClean="0"/>
              <a:t>('</a:t>
            </a:r>
            <a:r>
              <a:rPr lang="en-US" dirty="0" err="1" smtClean="0"/>
              <a:t>myApp</a:t>
            </a:r>
            <a:r>
              <a:rPr lang="en-US" dirty="0" smtClean="0"/>
              <a:t>', []);</a:t>
            </a:r>
            <a:br>
              <a:rPr lang="en-US" dirty="0" smtClean="0"/>
            </a:br>
            <a:r>
              <a:rPr lang="en-US" dirty="0" err="1" smtClean="0"/>
              <a:t>app.controller</a:t>
            </a:r>
            <a:r>
              <a:rPr lang="en-US" dirty="0" smtClean="0"/>
              <a:t>('</a:t>
            </a:r>
            <a:r>
              <a:rPr lang="en-US" dirty="0" err="1" smtClean="0"/>
              <a:t>formCtrl</a:t>
            </a:r>
            <a:r>
              <a:rPr lang="en-US" dirty="0" smtClean="0"/>
              <a:t>', function($scope) {</a:t>
            </a:r>
            <a:br>
              <a:rPr lang="en-US" dirty="0" smtClean="0"/>
            </a:br>
            <a:r>
              <a:rPr lang="en-US" dirty="0" smtClean="0"/>
              <a:t>    $</a:t>
            </a:r>
            <a:r>
              <a:rPr lang="en-US" dirty="0" err="1" smtClean="0"/>
              <a:t>scope.master</a:t>
            </a:r>
            <a:r>
              <a:rPr lang="en-US" dirty="0" smtClean="0"/>
              <a:t> = {</a:t>
            </a:r>
            <a:r>
              <a:rPr lang="en-US" dirty="0" err="1" smtClean="0"/>
              <a:t>firstName</a:t>
            </a:r>
            <a:r>
              <a:rPr lang="en-US" dirty="0" smtClean="0"/>
              <a:t>: "John", </a:t>
            </a:r>
            <a:r>
              <a:rPr lang="en-US" dirty="0" err="1" smtClean="0"/>
              <a:t>lastName</a:t>
            </a:r>
            <a:r>
              <a:rPr lang="en-US" dirty="0" smtClean="0"/>
              <a:t>: "Doe"};</a:t>
            </a:r>
            <a:br>
              <a:rPr lang="en-US" dirty="0" smtClean="0"/>
            </a:br>
            <a:r>
              <a:rPr lang="en-US" dirty="0" smtClean="0"/>
              <a:t>    $</a:t>
            </a:r>
            <a:r>
              <a:rPr lang="en-US" dirty="0" err="1" smtClean="0"/>
              <a:t>scope.reset</a:t>
            </a:r>
            <a:r>
              <a:rPr lang="en-US" dirty="0" smtClean="0"/>
              <a:t> = function() {</a:t>
            </a:r>
            <a:br>
              <a:rPr lang="en-US" dirty="0" smtClean="0"/>
            </a:br>
            <a:r>
              <a:rPr lang="en-US" dirty="0" smtClean="0"/>
              <a:t>        $</a:t>
            </a:r>
            <a:r>
              <a:rPr lang="en-US" dirty="0" err="1" smtClean="0"/>
              <a:t>scope.user</a:t>
            </a:r>
            <a:r>
              <a:rPr lang="en-US" dirty="0" smtClean="0"/>
              <a:t> = </a:t>
            </a:r>
            <a:r>
              <a:rPr lang="en-US" dirty="0" err="1" smtClean="0"/>
              <a:t>angular.copy</a:t>
            </a:r>
            <a:r>
              <a:rPr lang="en-US" dirty="0" smtClean="0"/>
              <a:t>($</a:t>
            </a:r>
            <a:r>
              <a:rPr lang="en-US" dirty="0" err="1" smtClean="0"/>
              <a:t>scope.master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    };</a:t>
            </a:r>
            <a:br>
              <a:rPr lang="en-US" dirty="0" smtClean="0"/>
            </a:br>
            <a:r>
              <a:rPr lang="en-US" dirty="0" smtClean="0"/>
              <a:t>    $</a:t>
            </a:r>
            <a:r>
              <a:rPr lang="en-US" dirty="0" err="1" smtClean="0"/>
              <a:t>scope.reset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});</a:t>
            </a:r>
            <a:br>
              <a:rPr lang="en-US" dirty="0" smtClean="0"/>
            </a:b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Purpose of Angular Form Code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</a:t>
                      </a:r>
                      <a:r>
                        <a:rPr lang="en-US" dirty="0" err="1" smtClean="0"/>
                        <a:t>g</a:t>
                      </a:r>
                      <a:r>
                        <a:rPr lang="en-US" dirty="0" smtClean="0"/>
                        <a:t>-app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</a:t>
                      </a:r>
                      <a:r>
                        <a:rPr lang="en-US" baseline="0" dirty="0" smtClean="0"/>
                        <a:t> Angular 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ng</a:t>
                      </a:r>
                      <a:r>
                        <a:rPr lang="en-US" dirty="0" smtClean="0"/>
                        <a:t>-controller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Application Controller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mg-model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Binds input elements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b="1" baseline="0" dirty="0" smtClean="0"/>
                        <a:t>user</a:t>
                      </a:r>
                      <a:r>
                        <a:rPr lang="en-US" b="0" baseline="0" dirty="0" smtClean="0"/>
                        <a:t>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</a:t>
                      </a:r>
                      <a:r>
                        <a:rPr lang="en-US" dirty="0" smtClean="0"/>
                        <a:t>-click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Invokes reset() method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9200" y="3810000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Note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b="1" dirty="0" err="1" smtClean="0"/>
              <a:t>formCtrl</a:t>
            </a:r>
            <a:r>
              <a:rPr lang="en-US" dirty="0" smtClean="0"/>
              <a:t> is the controller name defined by the programmer, this will set initial values to </a:t>
            </a:r>
            <a:r>
              <a:rPr lang="en-US" b="1" dirty="0" smtClean="0"/>
              <a:t>master</a:t>
            </a:r>
            <a:r>
              <a:rPr lang="en-US" dirty="0" smtClean="0"/>
              <a:t> object .</a:t>
            </a:r>
          </a:p>
          <a:p>
            <a:r>
              <a:rPr lang="en-US" dirty="0" smtClean="0"/>
              <a:t>2. Initialization of element values to </a:t>
            </a:r>
            <a:r>
              <a:rPr lang="en-US" b="1" dirty="0" smtClean="0"/>
              <a:t>master</a:t>
            </a:r>
            <a:r>
              <a:rPr lang="en-US" dirty="0" smtClean="0"/>
              <a:t> object is implicitly done </a:t>
            </a:r>
            <a:r>
              <a:rPr lang="en-US" i="1" dirty="0" smtClean="0"/>
              <a:t>reset()</a:t>
            </a:r>
            <a:r>
              <a:rPr lang="en-US" dirty="0" smtClean="0"/>
              <a:t> method.</a:t>
            </a:r>
          </a:p>
          <a:p>
            <a:r>
              <a:rPr lang="en-US" i="1" dirty="0" smtClean="0"/>
              <a:t>3. reset()</a:t>
            </a:r>
            <a:r>
              <a:rPr lang="en-US" dirty="0" smtClean="0"/>
              <a:t> sets </a:t>
            </a:r>
            <a:r>
              <a:rPr lang="en-US" b="1" dirty="0" smtClean="0"/>
              <a:t>user</a:t>
            </a:r>
            <a:r>
              <a:rPr lang="en-US" dirty="0" smtClean="0"/>
              <a:t> object values equals to </a:t>
            </a:r>
            <a:r>
              <a:rPr lang="en-US" b="1" dirty="0" smtClean="0"/>
              <a:t>master</a:t>
            </a:r>
            <a:r>
              <a:rPr lang="en-US" dirty="0" smtClean="0"/>
              <a:t> object.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Input Validations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Property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$dirty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The user has interacted with the field.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$valid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The field content is valid.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$invalid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The field content is invalid.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$pristine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User has not interacted with the field yet.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159</Words>
  <Application>Microsoft Office PowerPoint</Application>
  <PresentationFormat>On-screen Show (4:3)</PresentationFormat>
  <Paragraphs>48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Angular-JSSession</vt:lpstr>
      <vt:lpstr>Angular JS</vt:lpstr>
      <vt:lpstr>Objectives</vt:lpstr>
      <vt:lpstr>Angular Forms</vt:lpstr>
      <vt:lpstr>Angular Form</vt:lpstr>
      <vt:lpstr>Angular Form</vt:lpstr>
      <vt:lpstr>Purpose of Angular Form Code</vt:lpstr>
      <vt:lpstr>Input Validations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2015-09-08T07:41:49Z</dcterms:created>
  <dcterms:modified xsi:type="dcterms:W3CDTF">2015-09-08T07:47:47Z</dcterms:modified>
</cp:coreProperties>
</file>