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8"/>
  </p:notesMasterIdLst>
  <p:sldIdLst>
    <p:sldId id="256" r:id="rId2"/>
    <p:sldId id="279" r:id="rId3"/>
    <p:sldId id="257" r:id="rId4"/>
    <p:sldId id="280" r:id="rId5"/>
    <p:sldId id="281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Services</a:t>
            </a:r>
            <a:endParaRPr lang="en-US" dirty="0" smtClean="0"/>
          </a:p>
          <a:p>
            <a:pPr lvl="1"/>
            <a:r>
              <a:rPr lang="en-US" dirty="0" smtClean="0"/>
              <a:t>$http</a:t>
            </a:r>
          </a:p>
          <a:p>
            <a:pPr lvl="1"/>
            <a:r>
              <a:rPr lang="en-US" dirty="0" smtClean="0"/>
              <a:t>$service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$http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$http</a:t>
            </a:r>
            <a:r>
              <a:rPr lang="en-US" dirty="0" smtClean="0"/>
              <a:t> is an </a:t>
            </a:r>
            <a:r>
              <a:rPr lang="en-US" dirty="0" err="1" smtClean="0"/>
              <a:t>AngularJS</a:t>
            </a:r>
            <a:r>
              <a:rPr lang="en-US" dirty="0" smtClean="0"/>
              <a:t> service for reading data from remote servers.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AngularJS</a:t>
            </a:r>
            <a:r>
              <a:rPr lang="en-US" dirty="0" smtClean="0"/>
              <a:t> $http service makes a request to the server, and returns a response.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Example 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&lt;div </a:t>
            </a:r>
            <a:r>
              <a:rPr lang="en-US" sz="2400" dirty="0" err="1" smtClean="0"/>
              <a:t>ng</a:t>
            </a:r>
            <a:r>
              <a:rPr lang="en-US" sz="2400" dirty="0" smtClean="0"/>
              <a:t>-app="</a:t>
            </a:r>
            <a:r>
              <a:rPr lang="en-US" sz="2400" dirty="0" err="1" smtClean="0"/>
              <a:t>myApp</a:t>
            </a:r>
            <a:r>
              <a:rPr lang="en-US" sz="2400" dirty="0" smtClean="0"/>
              <a:t>" </a:t>
            </a:r>
            <a:r>
              <a:rPr lang="en-US" sz="2400" dirty="0" err="1" smtClean="0"/>
              <a:t>ng</a:t>
            </a:r>
            <a:r>
              <a:rPr lang="en-US" sz="2400" dirty="0" smtClean="0"/>
              <a:t>-controller="</a:t>
            </a:r>
            <a:r>
              <a:rPr lang="en-US" sz="2400" dirty="0" err="1" smtClean="0"/>
              <a:t>myCtrl</a:t>
            </a:r>
            <a:r>
              <a:rPr lang="en-US" sz="2400" dirty="0" smtClean="0"/>
              <a:t>"&gt; </a:t>
            </a:r>
            <a:br>
              <a:rPr lang="en-US" sz="2400" dirty="0" smtClean="0"/>
            </a:br>
            <a:r>
              <a:rPr lang="en-US" sz="2400" dirty="0" smtClean="0"/>
              <a:t>&lt;p&gt;Today's welcome message is:&lt;/p&gt;</a:t>
            </a:r>
            <a:br>
              <a:rPr lang="en-US" sz="2400" dirty="0" smtClean="0"/>
            </a:br>
            <a:r>
              <a:rPr lang="en-US" sz="2400" dirty="0" smtClean="0"/>
              <a:t>&lt;h1&gt;{{</a:t>
            </a:r>
            <a:r>
              <a:rPr lang="en-US" sz="2400" dirty="0" err="1" smtClean="0"/>
              <a:t>myWelcome</a:t>
            </a:r>
            <a:r>
              <a:rPr lang="en-US" sz="2400" dirty="0" smtClean="0"/>
              <a:t>}}&lt;/h1</a:t>
            </a:r>
            <a:r>
              <a:rPr lang="en-US" sz="2400" dirty="0" smtClean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&lt;/div</a:t>
            </a:r>
            <a:r>
              <a:rPr lang="en-US" sz="2400" dirty="0" smtClean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&lt;script</a:t>
            </a:r>
            <a:r>
              <a:rPr lang="en-US" sz="2400" dirty="0" smtClean="0"/>
              <a:t>&gt;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 app = </a:t>
            </a:r>
            <a:r>
              <a:rPr lang="en-US" sz="2400" dirty="0" err="1" smtClean="0"/>
              <a:t>angular.module</a:t>
            </a:r>
            <a:r>
              <a:rPr lang="en-US" sz="2400" dirty="0" smtClean="0"/>
              <a:t>('</a:t>
            </a:r>
            <a:r>
              <a:rPr lang="en-US" sz="2400" dirty="0" err="1" smtClean="0"/>
              <a:t>myApp</a:t>
            </a:r>
            <a:r>
              <a:rPr lang="en-US" sz="2400" dirty="0" smtClean="0"/>
              <a:t>', []);</a:t>
            </a:r>
            <a:br>
              <a:rPr lang="en-US" sz="2400" dirty="0" smtClean="0"/>
            </a:br>
            <a:r>
              <a:rPr lang="en-US" sz="2400" dirty="0" err="1" smtClean="0"/>
              <a:t>app.controller</a:t>
            </a:r>
            <a:r>
              <a:rPr lang="en-US" sz="2400" dirty="0" smtClean="0"/>
              <a:t>('</a:t>
            </a:r>
            <a:r>
              <a:rPr lang="en-US" sz="2400" dirty="0" err="1" smtClean="0"/>
              <a:t>myCtrl</a:t>
            </a:r>
            <a:r>
              <a:rPr lang="en-US" sz="2400" dirty="0" smtClean="0"/>
              <a:t>', function($scope, $http) {</a:t>
            </a:r>
            <a:br>
              <a:rPr lang="en-US" sz="2400" dirty="0" smtClean="0"/>
            </a:br>
            <a:r>
              <a:rPr lang="en-US" sz="2400" dirty="0" smtClean="0"/>
              <a:t>    $</a:t>
            </a:r>
            <a:r>
              <a:rPr lang="en-US" sz="2400" dirty="0" err="1" smtClean="0"/>
              <a:t>http.get</a:t>
            </a:r>
            <a:r>
              <a:rPr lang="en-US" sz="2400" dirty="0" smtClean="0"/>
              <a:t>("welcome.htm")</a:t>
            </a:r>
            <a:br>
              <a:rPr lang="en-US" sz="2400" dirty="0" smtClean="0"/>
            </a:br>
            <a:r>
              <a:rPr lang="en-US" sz="2400" dirty="0" smtClean="0"/>
              <a:t>    .then(function(response) {</a:t>
            </a:r>
            <a:br>
              <a:rPr lang="en-US" sz="2400" dirty="0" smtClean="0"/>
            </a:br>
            <a:r>
              <a:rPr lang="en-US" sz="2400" dirty="0" smtClean="0"/>
              <a:t>        $</a:t>
            </a:r>
            <a:r>
              <a:rPr lang="en-US" sz="2400" dirty="0" err="1" smtClean="0"/>
              <a:t>scope.myWelcome</a:t>
            </a:r>
            <a:r>
              <a:rPr lang="en-US" sz="2400" dirty="0" smtClean="0"/>
              <a:t> = </a:t>
            </a:r>
            <a:r>
              <a:rPr lang="en-US" sz="2400" dirty="0" err="1" smtClean="0"/>
              <a:t>response.data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    });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&lt;/script</a:t>
            </a:r>
            <a:r>
              <a:rPr lang="en-US" sz="2400" dirty="0" smtClean="0"/>
              <a:t>&gt;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24</Words>
  <Application>Microsoft Office PowerPoint</Application>
  <PresentationFormat>On-screen Show (4:3)</PresentationFormat>
  <Paragraphs>18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Angular-JSSession</vt:lpstr>
      <vt:lpstr>Angular JS</vt:lpstr>
      <vt:lpstr>Objectives</vt:lpstr>
      <vt:lpstr>$http </vt:lpstr>
      <vt:lpstr>Example $http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2017-05-02T06:04:29Z</dcterms:created>
  <dcterms:modified xsi:type="dcterms:W3CDTF">2017-05-02T10:42:50Z</dcterms:modified>
</cp:coreProperties>
</file>