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57" r:id="rId4"/>
    <p:sldId id="280" r:id="rId5"/>
    <p:sldId id="282" r:id="rId6"/>
    <p:sldId id="285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:Service Dependency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153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//declare a module  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mainApp</a:t>
            </a:r>
            <a:r>
              <a:rPr lang="en-US" sz="1400" dirty="0" smtClean="0"/>
              <a:t> = </a:t>
            </a:r>
            <a:r>
              <a:rPr lang="en-US" sz="1400" dirty="0" err="1" smtClean="0"/>
              <a:t>angular.module</a:t>
            </a:r>
            <a:r>
              <a:rPr lang="en-US" sz="1400" dirty="0" smtClean="0"/>
              <a:t>("</a:t>
            </a:r>
            <a:r>
              <a:rPr lang="en-US" sz="1400" dirty="0" err="1" smtClean="0"/>
              <a:t>mainApp</a:t>
            </a:r>
            <a:r>
              <a:rPr lang="en-US" sz="1400" dirty="0" smtClean="0"/>
              <a:t>", []); </a:t>
            </a:r>
          </a:p>
          <a:p>
            <a:pPr>
              <a:buNone/>
            </a:pPr>
            <a:r>
              <a:rPr lang="en-US" sz="1400" dirty="0" smtClean="0"/>
              <a:t>    ... </a:t>
            </a:r>
          </a:p>
          <a:p>
            <a:pPr>
              <a:buNone/>
            </a:pPr>
            <a:r>
              <a:rPr lang="en-US" sz="1400" dirty="0" smtClean="0"/>
              <a:t> //create a service which defines a method square to return square of a number.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mainApp.service</a:t>
            </a:r>
            <a:r>
              <a:rPr lang="en-US" sz="1400" dirty="0" smtClean="0"/>
              <a:t>('</a:t>
            </a:r>
            <a:r>
              <a:rPr lang="en-US" sz="1400" dirty="0" err="1" smtClean="0"/>
              <a:t>CalcService</a:t>
            </a:r>
            <a:r>
              <a:rPr lang="en-US" sz="1400" dirty="0" smtClean="0"/>
              <a:t>', function(</a:t>
            </a:r>
            <a:r>
              <a:rPr lang="en-US" sz="1400" dirty="0" err="1" smtClean="0"/>
              <a:t>MathService</a:t>
            </a:r>
            <a:r>
              <a:rPr lang="en-US" sz="1400" dirty="0" smtClean="0"/>
              <a:t>){ </a:t>
            </a:r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this.square</a:t>
            </a:r>
            <a:r>
              <a:rPr lang="en-US" sz="1400" dirty="0" smtClean="0"/>
              <a:t> = function(a) {</a:t>
            </a:r>
          </a:p>
          <a:p>
            <a:pPr>
              <a:buNone/>
            </a:pPr>
            <a:r>
              <a:rPr lang="en-US" sz="1400" dirty="0" smtClean="0"/>
              <a:t>      return </a:t>
            </a:r>
            <a:r>
              <a:rPr lang="en-US" sz="1400" dirty="0" err="1" smtClean="0"/>
              <a:t>MathService.multiply</a:t>
            </a:r>
            <a:r>
              <a:rPr lang="en-US" sz="1400" dirty="0" smtClean="0"/>
              <a:t>(</a:t>
            </a:r>
            <a:r>
              <a:rPr lang="en-US" sz="1400" dirty="0" err="1" smtClean="0"/>
              <a:t>a,a</a:t>
            </a:r>
            <a:r>
              <a:rPr lang="en-US" sz="1400" dirty="0" smtClean="0"/>
              <a:t>); } </a:t>
            </a:r>
          </a:p>
          <a:p>
            <a:pPr>
              <a:buNone/>
            </a:pPr>
            <a:r>
              <a:rPr lang="en-US" sz="1400" dirty="0" smtClean="0"/>
              <a:t>  }); </a:t>
            </a:r>
          </a:p>
          <a:p>
            <a:pPr>
              <a:buNone/>
            </a:pPr>
            <a:r>
              <a:rPr lang="en-US" sz="1400" dirty="0" smtClean="0"/>
              <a:t>//inject the service "</a:t>
            </a:r>
            <a:r>
              <a:rPr lang="en-US" sz="1400" dirty="0" err="1" smtClean="0"/>
              <a:t>CalcService</a:t>
            </a:r>
            <a:r>
              <a:rPr lang="en-US" sz="1400" dirty="0" smtClean="0"/>
              <a:t>" into the controller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mainApp.controller</a:t>
            </a:r>
            <a:r>
              <a:rPr lang="en-US" sz="1400" dirty="0" smtClean="0"/>
              <a:t>('</a:t>
            </a:r>
            <a:r>
              <a:rPr lang="en-US" sz="1400" dirty="0" err="1" smtClean="0"/>
              <a:t>CalcController</a:t>
            </a:r>
            <a:r>
              <a:rPr lang="en-US" sz="1400" dirty="0" smtClean="0"/>
              <a:t>', function($scope, 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CalcService</a:t>
            </a:r>
            <a:r>
              <a:rPr lang="en-US" sz="1400" dirty="0" smtClean="0"/>
              <a:t>, </a:t>
            </a:r>
            <a:r>
              <a:rPr lang="en-US" sz="1400" dirty="0" err="1" smtClean="0"/>
              <a:t>defaultInput</a:t>
            </a:r>
            <a:r>
              <a:rPr lang="en-US" sz="1400" dirty="0" smtClean="0"/>
              <a:t>) { </a:t>
            </a:r>
          </a:p>
          <a:p>
            <a:pPr>
              <a:buNone/>
            </a:pPr>
            <a:r>
              <a:rPr lang="en-US" sz="1400" dirty="0" smtClean="0"/>
              <a:t>       $</a:t>
            </a:r>
            <a:r>
              <a:rPr lang="en-US" sz="1400" dirty="0" err="1" smtClean="0"/>
              <a:t>scope.number</a:t>
            </a:r>
            <a:r>
              <a:rPr lang="en-US" sz="1400" dirty="0" smtClean="0"/>
              <a:t> = </a:t>
            </a:r>
            <a:r>
              <a:rPr lang="en-US" sz="1400" dirty="0" err="1" smtClean="0"/>
              <a:t>defaultInput</a:t>
            </a:r>
            <a:r>
              <a:rPr lang="en-US" sz="1400" dirty="0" smtClean="0"/>
              <a:t>; </a:t>
            </a:r>
          </a:p>
          <a:p>
            <a:pPr>
              <a:buNone/>
            </a:pPr>
            <a:r>
              <a:rPr lang="en-US" sz="1400" dirty="0" smtClean="0"/>
              <a:t>       $</a:t>
            </a:r>
            <a:r>
              <a:rPr lang="en-US" sz="1400" dirty="0" err="1" smtClean="0"/>
              <a:t>scope.result</a:t>
            </a:r>
            <a:r>
              <a:rPr lang="en-US" sz="1400" dirty="0" smtClean="0"/>
              <a:t> = </a:t>
            </a:r>
            <a:r>
              <a:rPr lang="en-US" sz="1400" dirty="0" err="1" smtClean="0"/>
              <a:t>CalcService.square</a:t>
            </a:r>
            <a:r>
              <a:rPr lang="en-US" sz="1400" dirty="0" smtClean="0"/>
              <a:t>($</a:t>
            </a:r>
            <a:r>
              <a:rPr lang="en-US" sz="1400" dirty="0" err="1" smtClean="0"/>
              <a:t>scope.number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       $</a:t>
            </a:r>
            <a:r>
              <a:rPr lang="en-US" sz="1400" dirty="0" err="1" smtClean="0"/>
              <a:t>scope.square</a:t>
            </a:r>
            <a:r>
              <a:rPr lang="en-US" sz="1400" dirty="0" smtClean="0"/>
              <a:t> = function() { </a:t>
            </a:r>
          </a:p>
          <a:p>
            <a:pPr>
              <a:buNone/>
            </a:pPr>
            <a:r>
              <a:rPr lang="en-US" sz="1400" dirty="0" smtClean="0"/>
              <a:t>       $</a:t>
            </a:r>
            <a:r>
              <a:rPr lang="en-US" sz="1400" dirty="0" err="1" smtClean="0"/>
              <a:t>scope.result</a:t>
            </a:r>
            <a:r>
              <a:rPr lang="en-US" sz="1400" dirty="0" smtClean="0"/>
              <a:t> = </a:t>
            </a:r>
            <a:r>
              <a:rPr lang="en-US" sz="1400" dirty="0" err="1" smtClean="0"/>
              <a:t>CalcService.square</a:t>
            </a:r>
            <a:r>
              <a:rPr lang="en-US" sz="1400" dirty="0" smtClean="0"/>
              <a:t>($</a:t>
            </a:r>
            <a:r>
              <a:rPr lang="en-US" sz="1400" dirty="0" err="1" smtClean="0"/>
              <a:t>scope.number</a:t>
            </a:r>
            <a:r>
              <a:rPr lang="en-US" sz="1400" dirty="0" smtClean="0"/>
              <a:t>); } </a:t>
            </a:r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provider  dependency is used by </a:t>
            </a:r>
            <a:r>
              <a:rPr lang="en-US" dirty="0" err="1" smtClean="0"/>
              <a:t>AngularJS</a:t>
            </a:r>
            <a:r>
              <a:rPr lang="en-US" dirty="0" smtClean="0"/>
              <a:t> internally to create services, factory etc. </a:t>
            </a:r>
          </a:p>
          <a:p>
            <a:r>
              <a:rPr lang="en-US" dirty="0" smtClean="0"/>
              <a:t>During  </a:t>
            </a:r>
            <a:r>
              <a:rPr lang="en-US" dirty="0" err="1" smtClean="0"/>
              <a:t>config</a:t>
            </a:r>
            <a:r>
              <a:rPr lang="en-US" dirty="0" smtClean="0"/>
              <a:t> phase(phase during which </a:t>
            </a:r>
            <a:r>
              <a:rPr lang="en-US" dirty="0" err="1" smtClean="0"/>
              <a:t>AngularJS</a:t>
            </a:r>
            <a:r>
              <a:rPr lang="en-US" dirty="0" smtClean="0"/>
              <a:t> bootstraps itself). </a:t>
            </a:r>
          </a:p>
          <a:p>
            <a:r>
              <a:rPr lang="en-US" dirty="0" smtClean="0"/>
              <a:t>Provider is a special factory method with a method get() which is used to return the value/service/factory.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provider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//define a module   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err="1" smtClean="0"/>
              <a:t>mainApp</a:t>
            </a:r>
            <a:r>
              <a:rPr lang="en-US" dirty="0" smtClean="0"/>
              <a:t>", []); </a:t>
            </a:r>
          </a:p>
          <a:p>
            <a:pPr>
              <a:buNone/>
            </a:pPr>
            <a:r>
              <a:rPr lang="en-US" dirty="0" smtClean="0"/>
              <a:t>... </a:t>
            </a:r>
          </a:p>
          <a:p>
            <a:pPr>
              <a:buNone/>
            </a:pPr>
            <a:r>
              <a:rPr lang="en-US" dirty="0" smtClean="0"/>
              <a:t>//create a service using provider which defines a method square to return square of a number. </a:t>
            </a:r>
          </a:p>
          <a:p>
            <a:pPr>
              <a:buNone/>
            </a:pPr>
            <a:r>
              <a:rPr lang="en-US" dirty="0" err="1" smtClean="0"/>
              <a:t>mainApp.config</a:t>
            </a:r>
            <a:r>
              <a:rPr lang="en-US" dirty="0" smtClean="0"/>
              <a:t>(function($provide) { 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provide.provider</a:t>
            </a:r>
            <a:r>
              <a:rPr lang="en-US" dirty="0" smtClean="0"/>
              <a:t>('</a:t>
            </a:r>
            <a:r>
              <a:rPr lang="en-US" dirty="0" err="1" smtClean="0"/>
              <a:t>MathService</a:t>
            </a:r>
            <a:r>
              <a:rPr lang="en-US" dirty="0" smtClean="0"/>
              <a:t>', function() 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this.$get</a:t>
            </a:r>
            <a:r>
              <a:rPr lang="en-US" dirty="0" smtClean="0"/>
              <a:t> = function() {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factory = {};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factory.multiply</a:t>
            </a:r>
            <a:r>
              <a:rPr lang="en-US" dirty="0" smtClean="0"/>
              <a:t> = function(a, b) { return a * b; } </a:t>
            </a:r>
          </a:p>
          <a:p>
            <a:pPr>
              <a:buNone/>
            </a:pPr>
            <a:r>
              <a:rPr lang="en-US" dirty="0" smtClean="0"/>
              <a:t>        return factory; }; </a:t>
            </a:r>
          </a:p>
          <a:p>
            <a:pPr>
              <a:buNone/>
            </a:pPr>
            <a:r>
              <a:rPr lang="en-US" dirty="0" smtClean="0"/>
              <a:t>        }); 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dependencies are used to pass values at configuration phase.</a:t>
            </a:r>
          </a:p>
          <a:p>
            <a:r>
              <a:rPr lang="en-US" dirty="0" smtClean="0"/>
              <a:t>Considering  the fact that value can not be used to be passed during configuration phase.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mainApp.constant</a:t>
            </a:r>
            <a:r>
              <a:rPr lang="en-US" dirty="0" smtClean="0"/>
              <a:t>("</a:t>
            </a:r>
            <a:r>
              <a:rPr lang="en-US" dirty="0" err="1" smtClean="0"/>
              <a:t>configParam</a:t>
            </a:r>
            <a:r>
              <a:rPr lang="en-US" dirty="0" smtClean="0"/>
              <a:t>", "constant value");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Dependency Injection 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Serv</a:t>
            </a:r>
            <a:r>
              <a:rPr lang="en-US" dirty="0" smtClean="0"/>
              <a:t>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What is 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Dependency Injection is a software design pattern in which components are given their dependencies instead of hard coding them within the component.</a:t>
            </a:r>
          </a:p>
          <a:p>
            <a:r>
              <a:rPr lang="en-US" dirty="0" smtClean="0"/>
              <a:t>This simplifies a component from identifying the dependency and makes dependencies configurable.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Types of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constant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Value dependency  is the simple java script object and it is used to pass values to controller during configuration phase.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err="1" smtClean="0"/>
              <a:t>mainApp</a:t>
            </a:r>
            <a:r>
              <a:rPr lang="en-US" dirty="0" smtClean="0"/>
              <a:t>", []);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//create a value object as "</a:t>
            </a:r>
            <a:r>
              <a:rPr lang="en-US" dirty="0" err="1" smtClean="0"/>
              <a:t>defaultInput</a:t>
            </a:r>
            <a:r>
              <a:rPr lang="en-US" dirty="0" smtClean="0"/>
              <a:t>" and pass it a data. </a:t>
            </a:r>
            <a:r>
              <a:rPr lang="en-US" dirty="0" err="1" smtClean="0"/>
              <a:t>mainApp.value</a:t>
            </a:r>
            <a:r>
              <a:rPr lang="en-US" dirty="0" smtClean="0"/>
              <a:t>("</a:t>
            </a:r>
            <a:r>
              <a:rPr lang="en-US" dirty="0" err="1" smtClean="0"/>
              <a:t>defaultInput</a:t>
            </a:r>
            <a:r>
              <a:rPr lang="en-US" dirty="0" smtClean="0"/>
              <a:t>", 5);</a:t>
            </a:r>
          </a:p>
          <a:p>
            <a:pPr>
              <a:buNone/>
            </a:pPr>
            <a:r>
              <a:rPr lang="en-US" dirty="0" smtClean="0"/>
              <a:t>    ... </a:t>
            </a:r>
          </a:p>
          <a:p>
            <a:pPr>
              <a:buNone/>
            </a:pPr>
            <a:r>
              <a:rPr lang="en-US" dirty="0" smtClean="0"/>
              <a:t>//inject the value in the controller using its name "</a:t>
            </a:r>
            <a:r>
              <a:rPr lang="en-US" dirty="0" err="1" smtClean="0"/>
              <a:t>defaultInput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dirty="0" err="1" smtClean="0"/>
              <a:t>mainApp.controller</a:t>
            </a:r>
            <a:r>
              <a:rPr lang="en-US" dirty="0" smtClean="0"/>
              <a:t>('</a:t>
            </a:r>
            <a:r>
              <a:rPr lang="en-US" dirty="0" err="1" smtClean="0"/>
              <a:t>CalcController</a:t>
            </a:r>
            <a:r>
              <a:rPr lang="en-US" dirty="0" smtClean="0"/>
              <a:t>', function($scope, 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defaultInput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scope.number</a:t>
            </a:r>
            <a:r>
              <a:rPr lang="en-US" dirty="0" smtClean="0"/>
              <a:t> = </a:t>
            </a:r>
            <a:r>
              <a:rPr lang="en-US" dirty="0" err="1" smtClean="0"/>
              <a:t>defaultInput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scope.result</a:t>
            </a:r>
            <a:r>
              <a:rPr lang="en-US" dirty="0" smtClean="0"/>
              <a:t> = </a:t>
            </a:r>
            <a:r>
              <a:rPr lang="en-US" dirty="0" err="1" smtClean="0"/>
              <a:t>CalcService.square</a:t>
            </a:r>
            <a:r>
              <a:rPr lang="en-US" dirty="0" smtClean="0"/>
              <a:t>($</a:t>
            </a:r>
            <a:r>
              <a:rPr lang="en-US" dirty="0" err="1" smtClean="0"/>
              <a:t>scope.number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scope.square</a:t>
            </a:r>
            <a:r>
              <a:rPr lang="en-US" dirty="0" smtClean="0"/>
              <a:t> = function() { 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scope.result</a:t>
            </a:r>
            <a:r>
              <a:rPr lang="en-US" dirty="0" smtClean="0"/>
              <a:t> = </a:t>
            </a:r>
            <a:r>
              <a:rPr lang="en-US" dirty="0" err="1" smtClean="0"/>
              <a:t>CalcService.square</a:t>
            </a:r>
            <a:r>
              <a:rPr lang="en-US" dirty="0" smtClean="0"/>
              <a:t>($</a:t>
            </a:r>
            <a:r>
              <a:rPr lang="en-US" dirty="0" err="1" smtClean="0"/>
              <a:t>scope.number</a:t>
            </a:r>
            <a:r>
              <a:rPr lang="en-US" dirty="0" smtClean="0"/>
              <a:t>); } </a:t>
            </a:r>
          </a:p>
          <a:p>
            <a:pPr>
              <a:buNone/>
            </a:pPr>
            <a:r>
              <a:rPr lang="en-US" dirty="0" smtClean="0"/>
              <a:t> });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factory is the implementation of function which is used to return value. </a:t>
            </a:r>
          </a:p>
          <a:p>
            <a:r>
              <a:rPr lang="en-US" dirty="0" smtClean="0"/>
              <a:t>It creates value on demand of  service or controller. </a:t>
            </a:r>
          </a:p>
          <a:p>
            <a:r>
              <a:rPr lang="en-US" dirty="0" smtClean="0"/>
              <a:t>The type of function used for this category is a factory function to calculate and return the value.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Factory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//define a module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err="1" smtClean="0"/>
              <a:t>mainApp</a:t>
            </a:r>
            <a:r>
              <a:rPr lang="en-US" dirty="0" smtClean="0"/>
              <a:t>", []); </a:t>
            </a:r>
          </a:p>
          <a:p>
            <a:pPr>
              <a:buNone/>
            </a:pPr>
            <a:r>
              <a:rPr lang="en-US" dirty="0" smtClean="0"/>
              <a:t>//create a factory "</a:t>
            </a:r>
            <a:r>
              <a:rPr lang="en-US" dirty="0" err="1" smtClean="0"/>
              <a:t>MathService</a:t>
            </a:r>
            <a:r>
              <a:rPr lang="en-US" dirty="0" smtClean="0"/>
              <a:t>" which provides a method multiply to return multiplication of two numbers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mainApp.factory</a:t>
            </a:r>
            <a:r>
              <a:rPr lang="en-US" dirty="0" smtClean="0"/>
              <a:t>('</a:t>
            </a:r>
            <a:r>
              <a:rPr lang="en-US" dirty="0" err="1" smtClean="0"/>
              <a:t>MathService</a:t>
            </a:r>
            <a:r>
              <a:rPr lang="en-US" dirty="0" smtClean="0"/>
              <a:t>', function() {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factory = {};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factory.multiply</a:t>
            </a:r>
            <a:r>
              <a:rPr lang="en-US" dirty="0" smtClean="0"/>
              <a:t> = function(a, b) { return a * b } </a:t>
            </a:r>
          </a:p>
          <a:p>
            <a:pPr>
              <a:buNone/>
            </a:pPr>
            <a:r>
              <a:rPr lang="en-US" dirty="0" smtClean="0"/>
              <a:t>    return factory; });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//inject the factory "</a:t>
            </a:r>
            <a:r>
              <a:rPr lang="en-US" dirty="0" err="1" smtClean="0"/>
              <a:t>MathService</a:t>
            </a:r>
            <a:r>
              <a:rPr lang="en-US" dirty="0" smtClean="0"/>
              <a:t>" in a service to utilize the multiply method of factory.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mainApp.service</a:t>
            </a:r>
            <a:r>
              <a:rPr lang="en-US" dirty="0" smtClean="0"/>
              <a:t>('</a:t>
            </a:r>
            <a:r>
              <a:rPr lang="en-US" dirty="0" err="1" smtClean="0"/>
              <a:t>CalcService</a:t>
            </a:r>
            <a:r>
              <a:rPr lang="en-US" dirty="0" smtClean="0"/>
              <a:t>', function(</a:t>
            </a:r>
            <a:r>
              <a:rPr lang="en-US" dirty="0" err="1" smtClean="0"/>
              <a:t>MathService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this.square</a:t>
            </a:r>
            <a:r>
              <a:rPr lang="en-US" dirty="0" smtClean="0"/>
              <a:t> = function(a) { </a:t>
            </a:r>
          </a:p>
          <a:p>
            <a:pPr>
              <a:buNone/>
            </a:pPr>
            <a:r>
              <a:rPr lang="en-US" dirty="0" smtClean="0"/>
              <a:t>     return </a:t>
            </a:r>
            <a:r>
              <a:rPr lang="en-US" dirty="0" err="1" smtClean="0"/>
              <a:t>MathService.multiply</a:t>
            </a: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); } 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 dependency  is a singleton java script object containing a set of functions to perform certain tasks.</a:t>
            </a:r>
          </a:p>
          <a:p>
            <a:r>
              <a:rPr lang="en-US" dirty="0" smtClean="0"/>
              <a:t> Services are defined using service() functions and then injected into controllers.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636</Words>
  <Application>Microsoft Office PowerPoint</Application>
  <PresentationFormat>On-screen Show (4:3)</PresentationFormat>
  <Paragraphs>96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Angular-JSSession</vt:lpstr>
      <vt:lpstr>Angular JS</vt:lpstr>
      <vt:lpstr>Objectives</vt:lpstr>
      <vt:lpstr>What is Dependency Injection</vt:lpstr>
      <vt:lpstr>Types of Injection</vt:lpstr>
      <vt:lpstr>Value dependency</vt:lpstr>
      <vt:lpstr>Example </vt:lpstr>
      <vt:lpstr>Factory Dependency</vt:lpstr>
      <vt:lpstr>Example: Factory dependency</vt:lpstr>
      <vt:lpstr>Service dependency Injection</vt:lpstr>
      <vt:lpstr>Example :Service Dependency </vt:lpstr>
      <vt:lpstr>Provider dependency Injection</vt:lpstr>
      <vt:lpstr>Example: provider dependency</vt:lpstr>
      <vt:lpstr>Constant dependency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2017-03-13T10:52:57Z</dcterms:created>
  <dcterms:modified xsi:type="dcterms:W3CDTF">2017-05-03T05:10:35Z</dcterms:modified>
</cp:coreProperties>
</file>