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sldIdLst>
    <p:sldId id="256" r:id="rId2"/>
    <p:sldId id="279" r:id="rId3"/>
    <p:sldId id="282" r:id="rId4"/>
    <p:sldId id="257" r:id="rId5"/>
    <p:sldId id="280" r:id="rId6"/>
    <p:sldId id="283" r:id="rId7"/>
    <p:sldId id="284" r:id="rId8"/>
    <p:sldId id="28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DOM</a:t>
            </a:r>
            <a:endParaRPr lang="en-US" dirty="0" smtClean="0"/>
          </a:p>
          <a:p>
            <a:r>
              <a:rPr lang="en-US" dirty="0" smtClean="0"/>
              <a:t>Angular Event handling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 Directives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2819400"/>
          <a:ext cx="77724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ng-disabled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disables a given control.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ng-show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shows a given control.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ng-hide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hides a given control.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ng-click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represents a </a:t>
                      </a:r>
                      <a:r>
                        <a:rPr lang="en-US" dirty="0" err="1"/>
                        <a:t>AngularJS</a:t>
                      </a:r>
                      <a:r>
                        <a:rPr lang="en-US" dirty="0"/>
                        <a:t> click event.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Angular HTML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has directives for binding application data to the attributes of HTML DOM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ng</a:t>
            </a:r>
            <a:r>
              <a:rPr lang="en-US" b="1" dirty="0" smtClean="0"/>
              <a:t>-disabled</a:t>
            </a:r>
            <a:r>
              <a:rPr lang="en-US" dirty="0" smtClean="0"/>
              <a:t> directive binds </a:t>
            </a:r>
            <a:r>
              <a:rPr lang="en-US" dirty="0" err="1" smtClean="0"/>
              <a:t>AngularJS</a:t>
            </a:r>
            <a:r>
              <a:rPr lang="en-US" dirty="0" smtClean="0"/>
              <a:t> application data to the disabled attribute of HTML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-disabled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&lt;input type = "checkbox"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ng</a:t>
            </a:r>
            <a:r>
              <a:rPr lang="en-US" dirty="0" smtClean="0"/>
              <a:t>-model </a:t>
            </a:r>
            <a:r>
              <a:rPr lang="en-US" dirty="0" smtClean="0"/>
              <a:t>= "</a:t>
            </a:r>
            <a:r>
              <a:rPr lang="en-US" dirty="0" err="1" smtClean="0"/>
              <a:t>enableDisableButton</a:t>
            </a:r>
            <a:r>
              <a:rPr lang="en-US" dirty="0" smtClean="0"/>
              <a:t>"&gt;Disable Button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button </a:t>
            </a:r>
            <a:r>
              <a:rPr lang="en-US" dirty="0" err="1" smtClean="0"/>
              <a:t>ng</a:t>
            </a:r>
            <a:r>
              <a:rPr lang="en-US" dirty="0" smtClean="0"/>
              <a:t>-disabled = "</a:t>
            </a:r>
            <a:r>
              <a:rPr lang="en-US" dirty="0" err="1" smtClean="0"/>
              <a:t>enableDisableButton</a:t>
            </a:r>
            <a:r>
              <a:rPr lang="en-US" dirty="0" smtClean="0"/>
              <a:t>"&gt;Click Me!&lt;/button&gt;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-show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 = "checkbox" </a:t>
            </a:r>
            <a:r>
              <a:rPr lang="en-US" dirty="0" err="1" smtClean="0"/>
              <a:t>ng</a:t>
            </a:r>
            <a:r>
              <a:rPr lang="en-US" dirty="0" smtClean="0"/>
              <a:t>-model = "showHide1"&gt;Show Button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button </a:t>
            </a:r>
            <a:r>
              <a:rPr lang="en-US" dirty="0" err="1" smtClean="0"/>
              <a:t>ng</a:t>
            </a:r>
            <a:r>
              <a:rPr lang="en-US" dirty="0" smtClean="0"/>
              <a:t>-show = "showHide1"&gt;Click Me!&lt;/button&gt;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-hide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&lt;input type = "checkbox" </a:t>
            </a:r>
            <a:r>
              <a:rPr lang="en-US" dirty="0" err="1" smtClean="0"/>
              <a:t>ng</a:t>
            </a:r>
            <a:r>
              <a:rPr lang="en-US" dirty="0" smtClean="0"/>
              <a:t>-model = "showHide2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Hide Button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-hide = "showHide2"&gt;Click Me!&lt;/button&gt;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</a:t>
            </a:r>
            <a:r>
              <a:rPr lang="en-US" dirty="0" smtClean="0"/>
              <a:t>-click </a:t>
            </a:r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&lt;p&gt;Total click: {{ </a:t>
            </a:r>
            <a:r>
              <a:rPr lang="en-US" dirty="0" err="1" smtClean="0"/>
              <a:t>clickCounter</a:t>
            </a:r>
            <a:r>
              <a:rPr lang="en-US" dirty="0" smtClean="0"/>
              <a:t> }}&lt;/p&gt;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button </a:t>
            </a:r>
            <a:r>
              <a:rPr lang="en-US" dirty="0" err="1" smtClean="0"/>
              <a:t>ng</a:t>
            </a:r>
            <a:r>
              <a:rPr lang="en-US" dirty="0" smtClean="0"/>
              <a:t>-click = "</a:t>
            </a:r>
            <a:r>
              <a:rPr lang="en-US" dirty="0" err="1" smtClean="0"/>
              <a:t>clickCounter</a:t>
            </a:r>
            <a:r>
              <a:rPr lang="en-US" dirty="0" smtClean="0"/>
              <a:t> = </a:t>
            </a:r>
            <a:r>
              <a:rPr lang="en-US" dirty="0" err="1" smtClean="0"/>
              <a:t>clickCounter</a:t>
            </a:r>
            <a:r>
              <a:rPr lang="en-US" dirty="0" smtClean="0"/>
              <a:t> + 1"&gt;Click Me!&lt;/button&gt;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178</Words>
  <Application>Microsoft Office PowerPoint</Application>
  <PresentationFormat>On-screen Show (4:3)</PresentationFormat>
  <Paragraphs>43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Angular-JSSession</vt:lpstr>
      <vt:lpstr>Angular JS</vt:lpstr>
      <vt:lpstr>Objectives</vt:lpstr>
      <vt:lpstr>DOM  Directives</vt:lpstr>
      <vt:lpstr>Angular HTML DOM</vt:lpstr>
      <vt:lpstr>ng-disabled directive</vt:lpstr>
      <vt:lpstr>ng-show directive</vt:lpstr>
      <vt:lpstr>ng-hide directive</vt:lpstr>
      <vt:lpstr>ng-click directive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2017-05-03T09:38:11Z</dcterms:created>
  <dcterms:modified xsi:type="dcterms:W3CDTF">2017-05-03T09:54:56Z</dcterms:modified>
</cp:coreProperties>
</file>