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57" r:id="rId4"/>
    <p:sldId id="280" r:id="rId5"/>
    <p:sldId id="282" r:id="rId6"/>
    <p:sldId id="283" r:id="rId7"/>
    <p:sldId id="284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 Select </a:t>
            </a:r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create a dropdown list, based on an object or an array in </a:t>
            </a:r>
            <a:r>
              <a:rPr lang="en-US" dirty="0" err="1" smtClean="0"/>
              <a:t>AngularJS</a:t>
            </a:r>
            <a:r>
              <a:rPr lang="en-US" dirty="0" smtClean="0"/>
              <a:t>, you should use the </a:t>
            </a:r>
            <a:r>
              <a:rPr lang="en-US" dirty="0" err="1" smtClean="0"/>
              <a:t>ng</a:t>
            </a:r>
            <a:r>
              <a:rPr lang="en-US" dirty="0" smtClean="0"/>
              <a:t>-options.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/>
              <a:t>&lt;select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selectedName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-options="x for x in names"&gt;</a:t>
            </a:r>
            <a:br>
              <a:rPr lang="en-US" dirty="0" smtClean="0"/>
            </a:br>
            <a:r>
              <a:rPr lang="en-US" dirty="0" smtClean="0"/>
              <a:t>&lt;/select&gt;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 err="1" smtClean="0"/>
              <a:t>ng</a:t>
            </a:r>
            <a:r>
              <a:rPr lang="en-US" b="1" dirty="0" smtClean="0"/>
              <a:t>-options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ng</a:t>
            </a:r>
            <a:r>
              <a:rPr lang="en-US" b="1" dirty="0" smtClean="0"/>
              <a:t>-repeat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ng</a:t>
            </a:r>
            <a:r>
              <a:rPr lang="en-US" dirty="0" smtClean="0"/>
              <a:t>-repeat directive repeats a block of HTML code for each item in an array, it can be used to create options in a dropdown </a:t>
            </a:r>
            <a:r>
              <a:rPr lang="en-US" dirty="0" smtClean="0"/>
              <a:t>list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-options directive </a:t>
            </a:r>
            <a:r>
              <a:rPr lang="en-US" dirty="0" smtClean="0"/>
              <a:t>was made especially for filling a dropdown list with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Dropdowns made with </a:t>
            </a:r>
            <a:r>
              <a:rPr lang="en-US" dirty="0" err="1" smtClean="0"/>
              <a:t>ng</a:t>
            </a:r>
            <a:r>
              <a:rPr lang="en-US" dirty="0" smtClean="0"/>
              <a:t>-options allows the selected value to be an </a:t>
            </a:r>
            <a:r>
              <a:rPr lang="en-US" b="1" dirty="0" smtClean="0"/>
              <a:t>object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Dropdowns  </a:t>
            </a:r>
            <a:r>
              <a:rPr lang="en-US" dirty="0" smtClean="0"/>
              <a:t>made from </a:t>
            </a:r>
            <a:r>
              <a:rPr lang="en-US" dirty="0" err="1" smtClean="0"/>
              <a:t>ng</a:t>
            </a:r>
            <a:r>
              <a:rPr lang="en-US" dirty="0" smtClean="0"/>
              <a:t>-repeat has to be a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 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&lt;select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selectedCar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&lt;option </a:t>
            </a:r>
            <a:r>
              <a:rPr lang="en-US" dirty="0" err="1" smtClean="0"/>
              <a:t>ng</a:t>
            </a:r>
            <a:r>
              <a:rPr lang="en-US" dirty="0" smtClean="0"/>
              <a:t>-repeat="x in cars" value="{{</a:t>
            </a:r>
            <a:r>
              <a:rPr lang="en-US" dirty="0" err="1" smtClean="0"/>
              <a:t>x.model</a:t>
            </a:r>
            <a:r>
              <a:rPr lang="en-US" dirty="0" smtClean="0"/>
              <a:t>}}"&gt;{{</a:t>
            </a:r>
            <a:r>
              <a:rPr lang="en-US" dirty="0" err="1" smtClean="0"/>
              <a:t>x.model</a:t>
            </a:r>
            <a:r>
              <a:rPr lang="en-US" dirty="0" smtClean="0"/>
              <a:t>}}&lt;/option&gt;</a:t>
            </a:r>
            <a:br>
              <a:rPr lang="en-US" dirty="0" smtClean="0"/>
            </a:br>
            <a:r>
              <a:rPr lang="en-US" dirty="0" smtClean="0"/>
              <a:t>&lt;/select&gt;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&lt;h1&gt;You selected: {{</a:t>
            </a:r>
            <a:r>
              <a:rPr lang="en-US" dirty="0" err="1" smtClean="0"/>
              <a:t>selectedCar</a:t>
            </a:r>
            <a:r>
              <a:rPr lang="en-US" dirty="0" smtClean="0"/>
              <a:t>}}&lt;/h1&gt;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&lt;select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selectedCar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-options="</a:t>
            </a:r>
            <a:r>
              <a:rPr lang="en-US" dirty="0" err="1" smtClean="0"/>
              <a:t>x.model</a:t>
            </a:r>
            <a:r>
              <a:rPr lang="en-US" dirty="0" smtClean="0"/>
              <a:t> for x in cars"&gt;</a:t>
            </a:r>
            <a:br>
              <a:rPr lang="en-US" dirty="0" smtClean="0"/>
            </a:br>
            <a:r>
              <a:rPr lang="en-US" dirty="0" smtClean="0"/>
              <a:t>&lt;/select&gt;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&lt;h1&gt;You selected: {{</a:t>
            </a:r>
            <a:r>
              <a:rPr lang="en-US" dirty="0" err="1" smtClean="0"/>
              <a:t>selectedCar.model</a:t>
            </a:r>
            <a:r>
              <a:rPr lang="en-US" dirty="0" smtClean="0"/>
              <a:t>}}&lt;/h1&gt;</a:t>
            </a:r>
            <a:br>
              <a:rPr lang="en-US" dirty="0" smtClean="0"/>
            </a:br>
            <a:r>
              <a:rPr lang="en-US" dirty="0" smtClean="0"/>
              <a:t>&lt;p&gt;Its color is: {{</a:t>
            </a:r>
            <a:r>
              <a:rPr lang="en-US" dirty="0" err="1" smtClean="0"/>
              <a:t>selectedCar.color</a:t>
            </a:r>
            <a:r>
              <a:rPr lang="en-US" dirty="0" smtClean="0"/>
              <a:t>}}&lt;/p&gt;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key-value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selected value will always be the </a:t>
            </a:r>
            <a:r>
              <a:rPr lang="en-US" b="1" dirty="0" smtClean="0"/>
              <a:t>value</a:t>
            </a:r>
            <a:r>
              <a:rPr lang="en-US" dirty="0" smtClean="0"/>
              <a:t> in a </a:t>
            </a:r>
            <a:r>
              <a:rPr lang="en-US" dirty="0" smtClean="0"/>
              <a:t> key-</a:t>
            </a:r>
            <a:r>
              <a:rPr lang="en-US" b="1" dirty="0" smtClean="0"/>
              <a:t>value</a:t>
            </a:r>
            <a:r>
              <a:rPr lang="en-US" dirty="0" smtClean="0"/>
              <a:t> pair.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value</a:t>
            </a:r>
            <a:r>
              <a:rPr lang="en-US" dirty="0" smtClean="0"/>
              <a:t> in a key-</a:t>
            </a:r>
            <a:r>
              <a:rPr lang="en-US" b="1" dirty="0" smtClean="0"/>
              <a:t>value</a:t>
            </a:r>
            <a:r>
              <a:rPr lang="en-US" dirty="0" smtClean="0"/>
              <a:t> pair can also be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Ex :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smtClean="0"/>
              <a:t>select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selectedCar</a:t>
            </a:r>
            <a:r>
              <a:rPr lang="en-US" dirty="0" smtClean="0"/>
              <a:t>" 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r>
              <a:rPr lang="en-US" dirty="0" smtClean="0"/>
              <a:t>="</a:t>
            </a:r>
            <a:r>
              <a:rPr lang="en-US" b="1" dirty="0" err="1" smtClean="0"/>
              <a:t>y.brand</a:t>
            </a:r>
            <a:r>
              <a:rPr lang="en-US" dirty="0" smtClean="0"/>
              <a:t> for (x, y) in cars"&gt;</a:t>
            </a:r>
            <a:br>
              <a:rPr lang="en-US" dirty="0" smtClean="0"/>
            </a:br>
            <a:r>
              <a:rPr lang="en-US" dirty="0" smtClean="0"/>
              <a:t>&lt;/select&gt;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57</Words>
  <Application>Microsoft Office PowerPoint</Application>
  <PresentationFormat>On-screen Show (4:3)</PresentationFormat>
  <Paragraphs>27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Angular-JSSession</vt:lpstr>
      <vt:lpstr>Angular JS</vt:lpstr>
      <vt:lpstr>Objectives</vt:lpstr>
      <vt:lpstr>AngularJS Select Boxes</vt:lpstr>
      <vt:lpstr>ng-options vs ng-repeat</vt:lpstr>
      <vt:lpstr>Using ng-repeat</vt:lpstr>
      <vt:lpstr>Using ng-options</vt:lpstr>
      <vt:lpstr>Using key-value pair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2017-05-03T09:04:44Z</dcterms:created>
  <dcterms:modified xsi:type="dcterms:W3CDTF">2017-05-03T09:37:38Z</dcterms:modified>
</cp:coreProperties>
</file>