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6"/>
  </p:notesMasterIdLst>
  <p:sldIdLst>
    <p:sldId id="256" r:id="rId2"/>
    <p:sldId id="279" r:id="rId3"/>
    <p:sldId id="257" r:id="rId4"/>
    <p:sldId id="280" r:id="rId5"/>
    <p:sldId id="281" r:id="rId6"/>
    <p:sldId id="283" r:id="rId7"/>
    <p:sldId id="284" r:id="rId8"/>
    <p:sldId id="285" r:id="rId9"/>
    <p:sldId id="286" r:id="rId10"/>
    <p:sldId id="288" r:id="rId11"/>
    <p:sldId id="289" r:id="rId12"/>
    <p:sldId id="282" r:id="rId13"/>
    <p:sldId id="287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1CDE-057C-48D8-95C1-8773DDA216C4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402EF-60B5-419A-AA0D-5E318935A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Bhimsen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the following contents in </a:t>
            </a:r>
            <a:r>
              <a:rPr lang="en-US" dirty="0" err="1" smtClean="0"/>
              <a:t>karma.config.js</a:t>
            </a:r>
            <a:endParaRPr lang="en-US" dirty="0" smtClean="0"/>
          </a:p>
          <a:p>
            <a:pPr lvl="1" fontAlgn="base">
              <a:buNone/>
            </a:pPr>
            <a:r>
              <a:rPr lang="en-US" dirty="0" smtClean="0"/>
              <a:t>files: [</a:t>
            </a:r>
          </a:p>
          <a:p>
            <a:pPr lvl="1" fontAlgn="base">
              <a:buNone/>
            </a:pPr>
            <a:r>
              <a:rPr lang="en-US" dirty="0" smtClean="0"/>
              <a:t>        "Scripts/angular.js",</a:t>
            </a:r>
          </a:p>
          <a:p>
            <a:pPr lvl="1" fontAlgn="base">
              <a:buNone/>
            </a:pPr>
            <a:r>
              <a:rPr lang="en-US" dirty="0" smtClean="0"/>
              <a:t>        "Scripts/angular-mocks.js",</a:t>
            </a:r>
          </a:p>
          <a:p>
            <a:pPr lvl="1" fontAlgn="base">
              <a:buNone/>
            </a:pPr>
            <a:r>
              <a:rPr lang="en-US" dirty="0" smtClean="0"/>
              <a:t>        "</a:t>
            </a:r>
            <a:r>
              <a:rPr lang="en-US" dirty="0" err="1" smtClean="0"/>
              <a:t>MyScripts</a:t>
            </a:r>
            <a:r>
              <a:rPr lang="en-US" dirty="0" smtClean="0"/>
              <a:t>/app.js",</a:t>
            </a:r>
          </a:p>
          <a:p>
            <a:pPr lvl="1" fontAlgn="base">
              <a:buNone/>
            </a:pPr>
            <a:r>
              <a:rPr lang="en-US" dirty="0" smtClean="0"/>
              <a:t>        "Test/Test.js"</a:t>
            </a:r>
          </a:p>
          <a:p>
            <a:pPr lvl="1" fontAlgn="base">
              <a:buNone/>
            </a:pPr>
            <a:r>
              <a:rPr lang="en-US" dirty="0" smtClean="0"/>
              <a:t>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the Test from the Command Prompt, using the following </a:t>
            </a:r>
            <a:r>
              <a:rPr lang="en-US" dirty="0" smtClean="0"/>
              <a:t>command:</a:t>
            </a:r>
            <a:endParaRPr lang="en-US" dirty="0" smtClean="0"/>
          </a:p>
          <a:p>
            <a:pPr lvl="1" fontAlgn="base">
              <a:buNone/>
            </a:pPr>
            <a:r>
              <a:rPr lang="en-US" dirty="0" smtClean="0"/>
              <a:t> karma </a:t>
            </a:r>
            <a:r>
              <a:rPr lang="en-US" dirty="0" smtClean="0"/>
              <a:t>start </a:t>
            </a:r>
            <a:r>
              <a:rPr lang="en-US" dirty="0" err="1" smtClean="0"/>
              <a:t>karma.conf.js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Jasmine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Jasmine is a behavior-driven development framework for testing JavaScript code that plays very well with Karma. </a:t>
            </a:r>
            <a:endParaRPr lang="en-US" dirty="0" smtClean="0"/>
          </a:p>
          <a:p>
            <a:r>
              <a:rPr lang="en-US" dirty="0" smtClean="0"/>
              <a:t>Similar </a:t>
            </a:r>
            <a:r>
              <a:rPr lang="en-US" dirty="0" smtClean="0"/>
              <a:t>to Karma, it’s also the recommended testing framework within the </a:t>
            </a:r>
            <a:r>
              <a:rPr lang="en-US" dirty="0" err="1" smtClean="0"/>
              <a:t>AngularJS</a:t>
            </a:r>
            <a:r>
              <a:rPr lang="en-US" dirty="0" smtClean="0"/>
              <a:t> </a:t>
            </a:r>
            <a:r>
              <a:rPr lang="en-US" dirty="0" smtClean="0"/>
              <a:t>documentation. </a:t>
            </a:r>
            <a:r>
              <a:rPr lang="en-US" dirty="0" smtClean="0"/>
              <a:t>Jasmine is also dependency free and doesn’t require a DOM.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Understanding Testing in Angular JS</a:t>
            </a:r>
            <a:endParaRPr lang="en-US" dirty="0" smtClean="0"/>
          </a:p>
          <a:p>
            <a:pPr lvl="1"/>
            <a:r>
              <a:rPr lang="en-US" dirty="0" smtClean="0"/>
              <a:t>What is Karma Testing</a:t>
            </a:r>
          </a:p>
          <a:p>
            <a:pPr lvl="1"/>
            <a:r>
              <a:rPr lang="en-US" dirty="0" smtClean="0"/>
              <a:t>What is Jasmine Testing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Why you should Know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primary focus for </a:t>
            </a:r>
            <a:r>
              <a:rPr lang="en-US" dirty="0" smtClean="0"/>
              <a:t>this testing  </a:t>
            </a:r>
            <a:r>
              <a:rPr lang="en-US" dirty="0" smtClean="0"/>
              <a:t>so my assumption is that you're comfortable working with JavaScript and </a:t>
            </a:r>
            <a:r>
              <a:rPr lang="en-US" dirty="0" err="1" smtClean="0"/>
              <a:t>AngularJS</a:t>
            </a:r>
            <a:r>
              <a:rPr lang="en-US" dirty="0" smtClean="0"/>
              <a:t> applications.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a result of this I won't be taking the time to explain what a factory is and how it's used. Instead, I'll provide you with code as we work through our tests.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Why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to handle software defects.</a:t>
            </a:r>
          </a:p>
          <a:p>
            <a:r>
              <a:rPr lang="en-US" dirty="0" smtClean="0"/>
              <a:t>The reason we test our code is to verify that it behaves as we expect it to.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a result of this process you'll find you have better feature documentation for yourself and other developers as well as a design aid for your APIs.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Karma Test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Karma is a direct product of the </a:t>
            </a: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smtClean="0"/>
              <a:t>team</a:t>
            </a:r>
            <a:r>
              <a:rPr lang="en-US" dirty="0" smtClean="0"/>
              <a:t> from struggling to test their own framework features with existing tools.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a result of this, they made Karma and rightly suggest it as their preferred test runner within the </a:t>
            </a:r>
            <a:r>
              <a:rPr lang="en-US" dirty="0" err="1" smtClean="0"/>
              <a:t>AngularJS</a:t>
            </a:r>
            <a:r>
              <a:rPr lang="en-US" dirty="0" smtClean="0"/>
              <a:t> </a:t>
            </a:r>
            <a:r>
              <a:rPr lang="en-US" dirty="0" smtClean="0"/>
              <a:t>documentation.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Installing </a:t>
            </a:r>
            <a:r>
              <a:rPr lang="en-US" b="1" dirty="0" smtClean="0"/>
              <a:t>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 </a:t>
            </a:r>
            <a:r>
              <a:rPr lang="en-US" dirty="0" smtClean="0">
                <a:hlinkClick r:id="rId2"/>
              </a:rPr>
              <a:t>Node.js</a:t>
            </a:r>
            <a:endParaRPr lang="en-US" dirty="0" smtClean="0"/>
          </a:p>
          <a:p>
            <a:r>
              <a:rPr lang="en-US" dirty="0" smtClean="0"/>
              <a:t>Open Node terminal command prompt</a:t>
            </a:r>
          </a:p>
          <a:p>
            <a:pPr lvl="1"/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CalculatorKarma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CalculatorKarma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echo </a:t>
            </a:r>
            <a:r>
              <a:rPr lang="en-US" dirty="0" smtClean="0"/>
              <a:t>{} &gt;&gt;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smtClean="0"/>
              <a:t>Next we need to install the </a:t>
            </a:r>
            <a:r>
              <a:rPr lang="en-US" i="1" dirty="0" smtClean="0"/>
              <a:t>Karma</a:t>
            </a:r>
            <a:r>
              <a:rPr lang="en-US" dirty="0" smtClean="0"/>
              <a:t> tool via the NPM package manager: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karma --</a:t>
            </a:r>
            <a:r>
              <a:rPr lang="en-US" dirty="0" smtClean="0"/>
              <a:t>save-dev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smtClean="0"/>
              <a:t>jasmine</a:t>
            </a:r>
          </a:p>
          <a:p>
            <a:r>
              <a:rPr lang="en-US" dirty="0" smtClean="0"/>
              <a:t>It’s </a:t>
            </a:r>
            <a:r>
              <a:rPr lang="en-US" dirty="0" smtClean="0"/>
              <a:t>useful to install the </a:t>
            </a:r>
            <a:r>
              <a:rPr lang="en-US" dirty="0" smtClean="0"/>
              <a:t>karma-</a:t>
            </a:r>
            <a:r>
              <a:rPr lang="en-US" dirty="0" err="1" smtClean="0"/>
              <a:t>cli</a:t>
            </a:r>
            <a:endParaRPr lang="en-US" dirty="0" smtClean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-g karma-</a:t>
            </a:r>
            <a:r>
              <a:rPr lang="en-US" dirty="0" err="1" smtClean="0"/>
              <a:t>cli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next step is to install karma plug-ins to enable us to use the Jasmine test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karma-jasmine karma-chrome-launcher --save-dev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describe('calculator', function () { </a:t>
            </a:r>
            <a:r>
              <a:rPr lang="en-US" dirty="0" err="1" smtClean="0"/>
              <a:t>beforeEach</a:t>
            </a:r>
            <a:r>
              <a:rPr lang="en-US" dirty="0" smtClean="0"/>
              <a:t>(module('</a:t>
            </a:r>
            <a:r>
              <a:rPr lang="en-US" dirty="0" err="1" smtClean="0"/>
              <a:t>calculatorApp</a:t>
            </a:r>
            <a:r>
              <a:rPr lang="en-US" dirty="0" smtClean="0"/>
              <a:t>'));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$controller;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beforeEach</a:t>
            </a:r>
            <a:r>
              <a:rPr lang="en-US" dirty="0" smtClean="0"/>
              <a:t>(inject(function</a:t>
            </a:r>
            <a:r>
              <a:rPr lang="en-US" dirty="0" smtClean="0"/>
              <a:t>(_$controller_){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smtClean="0"/>
              <a:t>controller = _$controller_; 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)); </a:t>
            </a:r>
          </a:p>
          <a:p>
            <a:pPr>
              <a:buNone/>
            </a:pPr>
            <a:r>
              <a:rPr lang="en-US" dirty="0" smtClean="0"/>
              <a:t>describe</a:t>
            </a:r>
            <a:r>
              <a:rPr lang="en-US" dirty="0" smtClean="0"/>
              <a:t>('sum', function () 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it</a:t>
            </a:r>
            <a:r>
              <a:rPr lang="en-US" dirty="0" smtClean="0"/>
              <a:t>('1 + 1 should equal 2', function () {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$scope = {};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controller = $controller('</a:t>
            </a:r>
            <a:r>
              <a:rPr lang="en-US" dirty="0" err="1" smtClean="0"/>
              <a:t>CalculatorController</a:t>
            </a:r>
            <a:r>
              <a:rPr lang="en-US" dirty="0" smtClean="0"/>
              <a:t>',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smtClean="0"/>
              <a:t>scope: $scope });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scope.x</a:t>
            </a:r>
            <a:r>
              <a:rPr lang="en-US" dirty="0" smtClean="0"/>
              <a:t> = 1;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scope.y</a:t>
            </a:r>
            <a:r>
              <a:rPr lang="en-US" dirty="0" smtClean="0"/>
              <a:t> = 2;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smtClean="0"/>
              <a:t>scope.sum();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expect</a:t>
            </a:r>
            <a:r>
              <a:rPr lang="en-US" dirty="0" smtClean="0"/>
              <a:t>($</a:t>
            </a:r>
            <a:r>
              <a:rPr lang="en-US" dirty="0" err="1" smtClean="0"/>
              <a:t>scope.z</a:t>
            </a:r>
            <a:r>
              <a:rPr lang="en-US" dirty="0" smtClean="0"/>
              <a:t>).</a:t>
            </a:r>
            <a:r>
              <a:rPr lang="en-US" dirty="0" err="1" smtClean="0"/>
              <a:t>toBe</a:t>
            </a:r>
            <a:r>
              <a:rPr lang="en-US" dirty="0" smtClean="0"/>
              <a:t>(3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});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});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Configuring the Test Runner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karma init </a:t>
            </a:r>
            <a:r>
              <a:rPr lang="en-US" dirty="0" err="1" smtClean="0"/>
              <a:t>karma.conf.js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306</Words>
  <Application>Microsoft Office PowerPoint</Application>
  <PresentationFormat>On-screen Show (4:3)</PresentationFormat>
  <Paragraphs>73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Angular-JSSession</vt:lpstr>
      <vt:lpstr>Angular JS</vt:lpstr>
      <vt:lpstr>Objectives</vt:lpstr>
      <vt:lpstr>Why you should Know</vt:lpstr>
      <vt:lpstr>Why Testing</vt:lpstr>
      <vt:lpstr>What is Karma Test</vt:lpstr>
      <vt:lpstr>Installing Karma</vt:lpstr>
      <vt:lpstr>Installing Karma</vt:lpstr>
      <vt:lpstr>Example</vt:lpstr>
      <vt:lpstr>Configuring the Test Runner</vt:lpstr>
      <vt:lpstr>Karma</vt:lpstr>
      <vt:lpstr>Karma Test</vt:lpstr>
      <vt:lpstr>What is Jasmine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2017-05-05T05:23:51Z</dcterms:created>
  <dcterms:modified xsi:type="dcterms:W3CDTF">2017-05-05T06:33:53Z</dcterms:modified>
</cp:coreProperties>
</file>