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6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AD482-9339-445F-B7CA-3AF8637146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16764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ANGULAR JS</a:t>
            </a:r>
            <a:endParaRPr lang="en-US" sz="6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are </a:t>
            </a:r>
            <a:r>
              <a:rPr lang="en-US" dirty="0" smtClean="0"/>
              <a:t>Java script </a:t>
            </a:r>
            <a:r>
              <a:rPr lang="en-US" dirty="0"/>
              <a:t>functions that are bound to a particular scope.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AngularJS </a:t>
            </a:r>
            <a:r>
              <a:rPr lang="en-US" dirty="0" smtClean="0"/>
              <a:t>has </a:t>
            </a:r>
            <a:r>
              <a:rPr lang="en-US" dirty="0"/>
              <a:t>several built-in </a:t>
            </a:r>
            <a:r>
              <a:rPr lang="en-US" dirty="0" smtClean="0"/>
              <a:t>services.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$http to make a </a:t>
            </a:r>
            <a:r>
              <a:rPr lang="en-US" dirty="0" err="1" smtClean="0"/>
              <a:t>XMLHttpRequests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Filters are used select subset of items from arrays.</a:t>
            </a:r>
          </a:p>
          <a:p>
            <a:r>
              <a:rPr lang="en-US" dirty="0" smtClean="0"/>
              <a:t>Filters are used to return values from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Directives used to set markers on DOM elements, every element of DOM is an individual tag of HTML.</a:t>
            </a:r>
          </a:p>
          <a:p>
            <a:r>
              <a:rPr lang="en-US" dirty="0" smtClean="0"/>
              <a:t>DOM handled by directives of Angular JS are:</a:t>
            </a:r>
          </a:p>
          <a:p>
            <a:pPr lvl="1"/>
            <a:r>
              <a:rPr lang="en-US" b="1" dirty="0" err="1"/>
              <a:t>ng</a:t>
            </a:r>
            <a:r>
              <a:rPr lang="en-US" b="1" dirty="0"/>
              <a:t>-app</a:t>
            </a:r>
            <a:r>
              <a:rPr lang="en-US" dirty="0"/>
              <a:t> : This directive defines and links an AngularJS application to HTML.</a:t>
            </a:r>
          </a:p>
          <a:p>
            <a:pPr lvl="1"/>
            <a:r>
              <a:rPr lang="en-US" b="1" dirty="0" err="1"/>
              <a:t>ng</a:t>
            </a:r>
            <a:r>
              <a:rPr lang="en-US" b="1" dirty="0"/>
              <a:t>-model</a:t>
            </a:r>
            <a:r>
              <a:rPr lang="en-US" dirty="0"/>
              <a:t> : This directive binds the values of AngularJS application data to HTML input controls.</a:t>
            </a:r>
          </a:p>
          <a:p>
            <a:pPr lvl="1"/>
            <a:r>
              <a:rPr lang="en-US" b="1" dirty="0" err="1"/>
              <a:t>ng</a:t>
            </a:r>
            <a:r>
              <a:rPr lang="en-US" b="1" dirty="0"/>
              <a:t>-bind</a:t>
            </a:r>
            <a:r>
              <a:rPr lang="en-US" dirty="0"/>
              <a:t> : This directive binds the AngularJS Application data to HTML tags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Templates are rendering the view part from Controller or Model.</a:t>
            </a:r>
          </a:p>
          <a:p>
            <a:r>
              <a:rPr lang="en-US" dirty="0" smtClean="0"/>
              <a:t>Rendering can be  done from a single file or multiple views on a single page.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the name it is indicated, this is switching between views.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 Deep linking allows you to encode the state of application in the URL so that it can be bookmarked.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application can then be restored from the URL to the same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AngularJS has a built-in dependency injection subsystem that helps the developer by making the application easier to develop, understand, and test.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you open the link </a:t>
            </a:r>
            <a:r>
              <a:rPr lang="en-US" b="1" dirty="0">
                <a:hlinkClick r:id="rId3"/>
              </a:rPr>
              <a:t>https://angularjs.org/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to be connected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&lt;script </a:t>
            </a:r>
          </a:p>
          <a:p>
            <a:pPr>
              <a:buNone/>
            </a:pPr>
            <a:r>
              <a:rPr lang="en-US" dirty="0" err="1" smtClean="0"/>
              <a:t>src</a:t>
            </a:r>
            <a:r>
              <a:rPr lang="en-US" dirty="0" smtClean="0"/>
              <a:t>=</a:t>
            </a:r>
          </a:p>
          <a:p>
            <a:pPr>
              <a:buNone/>
            </a:pPr>
            <a:r>
              <a:rPr lang="en-US" dirty="0" smtClean="0"/>
              <a:t>"http://ajax.googleapis.com/ajax/libs/angularjs/1.3.14/angular.min.js"&gt;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need of Angular JS</a:t>
            </a:r>
          </a:p>
          <a:p>
            <a:r>
              <a:rPr lang="en-US" dirty="0" smtClean="0"/>
              <a:t>Advantages and Disadvantages of  Angular JS</a:t>
            </a:r>
          </a:p>
          <a:p>
            <a:r>
              <a:rPr lang="en-US" dirty="0" smtClean="0"/>
              <a:t>What are pre requisites</a:t>
            </a:r>
          </a:p>
          <a:p>
            <a:r>
              <a:rPr lang="en-US" dirty="0" smtClean="0"/>
              <a:t>What are core Features of Angular-JS</a:t>
            </a:r>
          </a:p>
          <a:p>
            <a:r>
              <a:rPr lang="en-US" dirty="0" smtClean="0"/>
              <a:t>Basic Programming with Angular JS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&lt;script  </a:t>
            </a:r>
            <a:r>
              <a:rPr lang="en-US" dirty="0" err="1" smtClean="0"/>
              <a:t>src</a:t>
            </a:r>
            <a:r>
              <a:rPr lang="en-US" dirty="0" smtClean="0"/>
              <a:t>=</a:t>
            </a:r>
          </a:p>
          <a:p>
            <a:pPr>
              <a:buNone/>
            </a:pPr>
            <a:r>
              <a:rPr lang="en-US" dirty="0" smtClean="0"/>
              <a:t>"http://ajax.googleapis.com/ajax/libs/angularjs/1.1.4/angular.min.js"&gt;&lt;/script&gt;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-app=""&gt;</a:t>
            </a:r>
            <a:br>
              <a:rPr lang="en-US" dirty="0" smtClean="0"/>
            </a:br>
            <a:r>
              <a:rPr lang="en-US" dirty="0" smtClean="0"/>
              <a:t>  &lt;p&gt;Name: 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-model=“</a:t>
            </a:r>
            <a:r>
              <a:rPr lang="en-US" dirty="0" err="1" smtClean="0"/>
              <a:t>sname</a:t>
            </a:r>
            <a:r>
              <a:rPr lang="en-US" dirty="0" smtClean="0"/>
              <a:t>"&gt;&lt;/p&gt;</a:t>
            </a:r>
            <a:br>
              <a:rPr lang="en-US" dirty="0" smtClean="0"/>
            </a:br>
            <a:r>
              <a:rPr lang="en-US" dirty="0" smtClean="0"/>
              <a:t>  &lt;span </a:t>
            </a:r>
            <a:r>
              <a:rPr lang="en-US" dirty="0" err="1" smtClean="0"/>
              <a:t>ng</a:t>
            </a:r>
            <a:r>
              <a:rPr lang="en-US" dirty="0" smtClean="0"/>
              <a:t>-bind=“</a:t>
            </a:r>
            <a:r>
              <a:rPr lang="en-US" dirty="0" err="1" smtClean="0"/>
              <a:t>sname</a:t>
            </a:r>
            <a:r>
              <a:rPr lang="en-US" dirty="0" smtClean="0"/>
              <a:t>"&gt;&lt;/span&gt;</a:t>
            </a:r>
            <a:br>
              <a:rPr lang="en-US" dirty="0" smtClean="0"/>
            </a:br>
            <a:r>
              <a:rPr lang="en-US" dirty="0" smtClean="0"/>
              <a:t>&lt;/div&gt;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&lt;div&gt; owns application of AngularJS with the help of the  </a:t>
            </a:r>
            <a:r>
              <a:rPr lang="en-US" b="1" dirty="0" err="1" smtClean="0"/>
              <a:t>ng</a:t>
            </a:r>
            <a:r>
              <a:rPr lang="en-US" b="1" dirty="0" smtClean="0"/>
              <a:t>-app</a:t>
            </a:r>
            <a:r>
              <a:rPr lang="en-US" dirty="0" smtClean="0"/>
              <a:t> directive.</a:t>
            </a:r>
          </a:p>
          <a:p>
            <a:r>
              <a:rPr lang="en-US" dirty="0" smtClean="0"/>
              <a:t>The </a:t>
            </a:r>
            <a:r>
              <a:rPr lang="en-US" b="1" dirty="0" err="1" smtClean="0"/>
              <a:t>ng</a:t>
            </a:r>
            <a:r>
              <a:rPr lang="en-US" b="1" dirty="0" smtClean="0"/>
              <a:t>-model</a:t>
            </a:r>
            <a:r>
              <a:rPr lang="en-US" dirty="0" smtClean="0"/>
              <a:t> directive binds the value of the input field to the application variable </a:t>
            </a:r>
            <a:r>
              <a:rPr lang="en-US" dirty="0" err="1" smtClean="0"/>
              <a:t>s</a:t>
            </a:r>
            <a:r>
              <a:rPr lang="en-US" b="1" dirty="0" err="1" smtClean="0"/>
              <a:t>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 </a:t>
            </a:r>
            <a:r>
              <a:rPr lang="en-US" b="1" dirty="0" err="1" smtClean="0"/>
              <a:t>ng</a:t>
            </a:r>
            <a:r>
              <a:rPr lang="en-US" b="1" dirty="0" smtClean="0"/>
              <a:t>-bind</a:t>
            </a:r>
            <a:r>
              <a:rPr lang="en-US" dirty="0" smtClean="0"/>
              <a:t> directive binds the </a:t>
            </a:r>
            <a:r>
              <a:rPr lang="en-US" b="1" dirty="0" err="1" smtClean="0"/>
              <a:t>innerHTML</a:t>
            </a:r>
            <a:r>
              <a:rPr lang="en-US" dirty="0" smtClean="0"/>
              <a:t> of the &lt;span&gt; element to the application variable </a:t>
            </a:r>
            <a:r>
              <a:rPr lang="en-US" dirty="0" err="1" smtClean="0"/>
              <a:t>s</a:t>
            </a:r>
            <a:r>
              <a:rPr lang="en-US" b="1" dirty="0" err="1" smtClean="0"/>
              <a:t>name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err="1" smtClean="0"/>
              <a:t>ng</a:t>
            </a:r>
            <a:r>
              <a:rPr lang="en-US" b="1" dirty="0" smtClean="0"/>
              <a:t>-init</a:t>
            </a:r>
            <a:r>
              <a:rPr lang="en-US" dirty="0" smtClean="0"/>
              <a:t> 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This directive initializes angular application variables.</a:t>
            </a:r>
          </a:p>
          <a:p>
            <a:pPr>
              <a:buNone/>
            </a:pPr>
            <a:r>
              <a:rPr lang="en-US" sz="2000" dirty="0" smtClean="0"/>
              <a:t>Ex:</a:t>
            </a:r>
          </a:p>
          <a:p>
            <a:pPr>
              <a:buNone/>
            </a:pPr>
            <a:r>
              <a:rPr lang="en-US" sz="2000" dirty="0" smtClean="0"/>
              <a:t>&lt;div </a:t>
            </a:r>
            <a:r>
              <a:rPr lang="en-US" sz="2000" dirty="0" err="1" smtClean="0"/>
              <a:t>ng</a:t>
            </a:r>
            <a:r>
              <a:rPr lang="en-US" sz="2000" dirty="0" smtClean="0"/>
              <a:t>-app=“ ” </a:t>
            </a:r>
            <a:r>
              <a:rPr lang="en-US" sz="2000" dirty="0" err="1" smtClean="0"/>
              <a:t>ng</a:t>
            </a:r>
            <a:r>
              <a:rPr lang="en-US" sz="2000" dirty="0" smtClean="0"/>
              <a:t>-init=“locality</a:t>
            </a:r>
            <a:r>
              <a:rPr lang="en-US" sz="2000" smtClean="0"/>
              <a:t>=‘Hyderabad’”&gt;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&lt;p&gt;The name is &lt;span </a:t>
            </a:r>
            <a:r>
              <a:rPr lang="en-US" sz="2000" dirty="0" err="1" smtClean="0"/>
              <a:t>ng</a:t>
            </a:r>
            <a:r>
              <a:rPr lang="en-US" sz="2000" dirty="0" smtClean="0"/>
              <a:t>-bind=“locality”&gt;&lt;/span&gt;&lt;/p&gt;</a:t>
            </a:r>
            <a:br>
              <a:rPr lang="en-US" sz="2000" dirty="0" smtClean="0"/>
            </a:b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In order  to make your page HTML valid,</a:t>
            </a:r>
          </a:p>
          <a:p>
            <a:pPr>
              <a:buNone/>
            </a:pPr>
            <a:r>
              <a:rPr lang="en-US" sz="2000" dirty="0" smtClean="0"/>
              <a:t> Here  </a:t>
            </a:r>
            <a:r>
              <a:rPr lang="en-US" sz="2000" b="1" dirty="0" smtClean="0"/>
              <a:t>data-</a:t>
            </a:r>
            <a:r>
              <a:rPr lang="en-US" sz="2000" b="1" dirty="0" err="1" smtClean="0"/>
              <a:t>ng</a:t>
            </a:r>
            <a:r>
              <a:rPr lang="en-US" sz="2000" b="1" dirty="0" smtClean="0"/>
              <a:t>-</a:t>
            </a:r>
            <a:r>
              <a:rPr lang="en-US" sz="2000" dirty="0" smtClean="0"/>
              <a:t> can be used instead of </a:t>
            </a:r>
            <a:r>
              <a:rPr lang="en-US" sz="2000" b="1" dirty="0" err="1" smtClean="0"/>
              <a:t>ng</a:t>
            </a:r>
            <a:r>
              <a:rPr lang="en-US" sz="2000" b="1" dirty="0" smtClean="0"/>
              <a:t>-</a:t>
            </a:r>
            <a:r>
              <a:rPr lang="en-US" sz="2000" dirty="0" smtClean="0"/>
              <a:t>, </a:t>
            </a:r>
          </a:p>
          <a:p>
            <a:pPr>
              <a:buNone/>
            </a:pPr>
            <a:r>
              <a:rPr lang="en-US" sz="2000" dirty="0" smtClean="0"/>
              <a:t>Ex:</a:t>
            </a:r>
          </a:p>
          <a:p>
            <a:pPr>
              <a:buNone/>
            </a:pPr>
            <a:r>
              <a:rPr lang="en-US" sz="2000" dirty="0" smtClean="0"/>
              <a:t>&lt;div data-</a:t>
            </a:r>
            <a:r>
              <a:rPr lang="en-US" sz="2000" dirty="0" err="1" smtClean="0"/>
              <a:t>ng</a:t>
            </a:r>
            <a:r>
              <a:rPr lang="en-US" sz="2000" dirty="0" smtClean="0"/>
              <a:t>-app="" data-</a:t>
            </a:r>
            <a:r>
              <a:rPr lang="en-US" sz="2000" dirty="0" err="1" smtClean="0"/>
              <a:t>ng</a:t>
            </a:r>
            <a:r>
              <a:rPr lang="en-US" sz="2000" dirty="0" smtClean="0"/>
              <a:t>-init="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='John'"&gt;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&lt;p&gt;The name is &lt;span data-</a:t>
            </a:r>
            <a:r>
              <a:rPr lang="en-US" sz="2000" dirty="0" err="1" smtClean="0"/>
              <a:t>ng</a:t>
            </a:r>
            <a:r>
              <a:rPr lang="en-US" sz="2000" dirty="0" smtClean="0"/>
              <a:t>-bind="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"&gt;&lt;/span&gt;&lt;/p&gt;</a:t>
            </a:r>
            <a:br>
              <a:rPr lang="en-US" sz="2000" dirty="0" smtClean="0"/>
            </a:b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&lt;script </a:t>
            </a:r>
            <a:r>
              <a:rPr lang="en-US" dirty="0" err="1" smtClean="0"/>
              <a:t>src</a:t>
            </a:r>
            <a:r>
              <a:rPr lang="en-US" dirty="0" smtClean="0"/>
              <a:t>="http://ajax.googleapis.com/ajax/libs/angularjs/1.1.4/angular.min.js"&gt;&lt;/script&gt;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-app=""&gt;</a:t>
            </a:r>
            <a:br>
              <a:rPr lang="en-US" dirty="0" smtClean="0"/>
            </a:br>
            <a:r>
              <a:rPr lang="en-US" dirty="0" smtClean="0"/>
              <a:t>  &lt;p&gt;Square of  5 is : {{ 5 * 5 }}&lt;/p&gt;</a:t>
            </a:r>
            <a:br>
              <a:rPr lang="en-US" dirty="0" smtClean="0"/>
            </a:br>
            <a:r>
              <a:rPr lang="en-US" dirty="0" smtClean="0"/>
              <a:t>&lt;/div&gt;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JS </a:t>
            </a:r>
            <a:r>
              <a:rPr lang="en-US" dirty="0"/>
              <a:t>developed in 2009 by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/>
              <a:t>Abrons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Angular JavaScript is a powerful script library.</a:t>
            </a:r>
          </a:p>
          <a:p>
            <a:r>
              <a:rPr lang="en-US" dirty="0" smtClean="0"/>
              <a:t>Angular JavaScript is more responsive to user application.</a:t>
            </a:r>
          </a:p>
          <a:p>
            <a:r>
              <a:rPr lang="en-US" dirty="0" smtClean="0"/>
              <a:t>Angular JS is open source free ware used in variety of application developments.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created by Angular JS </a:t>
            </a:r>
            <a:r>
              <a:rPr lang="en-US" dirty="0"/>
              <a:t>provides </a:t>
            </a:r>
            <a:r>
              <a:rPr lang="en-US" dirty="0" smtClean="0"/>
              <a:t>capability of very </a:t>
            </a:r>
            <a:r>
              <a:rPr lang="en-US" dirty="0"/>
              <a:t>clean and maintainable way.</a:t>
            </a:r>
          </a:p>
          <a:p>
            <a:r>
              <a:rPr lang="en-US" dirty="0" smtClean="0"/>
              <a:t>HTML Application using Angular JS </a:t>
            </a:r>
            <a:r>
              <a:rPr lang="en-US" dirty="0"/>
              <a:t>provides data binding capability </a:t>
            </a:r>
            <a:r>
              <a:rPr lang="en-US" dirty="0" smtClean="0"/>
              <a:t>of  </a:t>
            </a:r>
            <a:r>
              <a:rPr lang="en-US" dirty="0"/>
              <a:t>rich and responsive </a:t>
            </a:r>
            <a:r>
              <a:rPr lang="en-US" dirty="0" smtClean="0"/>
              <a:t>experience.</a:t>
            </a:r>
            <a:endParaRPr lang="en-US" dirty="0"/>
          </a:p>
          <a:p>
            <a:r>
              <a:rPr lang="en-US" dirty="0" smtClean="0"/>
              <a:t>Angular JS </a:t>
            </a:r>
            <a:r>
              <a:rPr lang="en-US" dirty="0"/>
              <a:t>code is unit testable.</a:t>
            </a:r>
          </a:p>
          <a:p>
            <a:r>
              <a:rPr lang="en-US" dirty="0" smtClean="0"/>
              <a:t>Angular JS </a:t>
            </a:r>
            <a:r>
              <a:rPr lang="en-US" dirty="0"/>
              <a:t>uses dependency injection and make use of separation of concerns.</a:t>
            </a:r>
          </a:p>
          <a:p>
            <a:r>
              <a:rPr lang="en-US" dirty="0" smtClean="0"/>
              <a:t>Angular JS supported with </a:t>
            </a:r>
            <a:r>
              <a:rPr lang="en-US" dirty="0"/>
              <a:t>reusable components.</a:t>
            </a:r>
          </a:p>
          <a:p>
            <a:r>
              <a:rPr lang="en-US" dirty="0" smtClean="0"/>
              <a:t>Angular JS  development is of less </a:t>
            </a:r>
            <a:r>
              <a:rPr lang="en-US" dirty="0"/>
              <a:t>code and get more functionality.</a:t>
            </a:r>
          </a:p>
          <a:p>
            <a:r>
              <a:rPr lang="en-US" dirty="0" smtClean="0"/>
              <a:t>Angular JS </a:t>
            </a:r>
            <a:r>
              <a:rPr lang="en-US" dirty="0"/>
              <a:t>views are pure html pages, and controllers written in </a:t>
            </a:r>
            <a:r>
              <a:rPr lang="en-US" dirty="0" smtClean="0"/>
              <a:t>java Script </a:t>
            </a:r>
            <a:r>
              <a:rPr lang="en-US" dirty="0"/>
              <a:t>do the business processing.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of AJS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Not Secure</a:t>
            </a:r>
            <a:r>
              <a:rPr lang="en-US" dirty="0"/>
              <a:t> : Being JavaScript only framework, application written in </a:t>
            </a:r>
            <a:r>
              <a:rPr lang="en-US" dirty="0" smtClean="0"/>
              <a:t>Angular JS </a:t>
            </a:r>
            <a:r>
              <a:rPr lang="en-US" dirty="0"/>
              <a:t>are not safe. Server side authentication and authorization is must to keep an application secure.</a:t>
            </a:r>
          </a:p>
          <a:p>
            <a:r>
              <a:rPr lang="en-US" b="1" dirty="0"/>
              <a:t>Not degradable</a:t>
            </a:r>
            <a:r>
              <a:rPr lang="en-US" dirty="0"/>
              <a:t>: If your application user disables </a:t>
            </a:r>
            <a:r>
              <a:rPr lang="en-US" dirty="0" smtClean="0"/>
              <a:t>JavaScript </a:t>
            </a:r>
            <a:r>
              <a:rPr lang="en-US" dirty="0"/>
              <a:t>then user will just see the basic page and nothing more.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required to learn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scripting comfort like JavaScript, HTML, CSS, &amp; AJAX.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Data-binding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Model View</a:t>
            </a:r>
          </a:p>
          <a:p>
            <a:r>
              <a:rPr lang="en-US" dirty="0" smtClean="0"/>
              <a:t>Deep linking</a:t>
            </a:r>
          </a:p>
          <a:p>
            <a:r>
              <a:rPr lang="en-US" dirty="0" smtClean="0"/>
              <a:t>Dependency Injection.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the automatic synchronization of data between model and view components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are objects that refer to the model. They act as a glue between controller and view.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428</Words>
  <Application>Microsoft Office PowerPoint</Application>
  <PresentationFormat>On-screen Show (4:3)</PresentationFormat>
  <Paragraphs>115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Angular-JSSession</vt:lpstr>
      <vt:lpstr>Slide 1</vt:lpstr>
      <vt:lpstr>Objectives</vt:lpstr>
      <vt:lpstr>What is Angular JS</vt:lpstr>
      <vt:lpstr>Advantage of Angular JS</vt:lpstr>
      <vt:lpstr>Disadvantages of AJS</vt:lpstr>
      <vt:lpstr>What is required to learn AngularJS</vt:lpstr>
      <vt:lpstr>Core Features</vt:lpstr>
      <vt:lpstr>Data-binding</vt:lpstr>
      <vt:lpstr>Scope </vt:lpstr>
      <vt:lpstr>Controller</vt:lpstr>
      <vt:lpstr>Services</vt:lpstr>
      <vt:lpstr>Filters</vt:lpstr>
      <vt:lpstr>Directives</vt:lpstr>
      <vt:lpstr>Templates</vt:lpstr>
      <vt:lpstr>Routing</vt:lpstr>
      <vt:lpstr>Deep linking</vt:lpstr>
      <vt:lpstr>Dependency  Injection</vt:lpstr>
      <vt:lpstr>Downloading Angular JS</vt:lpstr>
      <vt:lpstr>URL to be connected</vt:lpstr>
      <vt:lpstr>Example of Angular</vt:lpstr>
      <vt:lpstr>How it works</vt:lpstr>
      <vt:lpstr>The ng-init directive</vt:lpstr>
      <vt:lpstr>AngularJS Expressions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2017-05-02T10:43:39Z</dcterms:created>
  <dcterms:modified xsi:type="dcterms:W3CDTF">2017-10-03T05:40:39Z</dcterms:modified>
</cp:coreProperties>
</file>