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1"/>
  </p:notesMasterIdLst>
  <p:sldIdLst>
    <p:sldId id="256" r:id="rId2"/>
    <p:sldId id="279" r:id="rId3"/>
    <p:sldId id="257" r:id="rId4"/>
    <p:sldId id="281" r:id="rId5"/>
    <p:sldId id="282" r:id="rId6"/>
    <p:sldId id="280" r:id="rId7"/>
    <p:sldId id="283" r:id="rId8"/>
    <p:sldId id="284" r:id="rId9"/>
    <p:sldId id="27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6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0E1CDE-057C-48D8-95C1-8773DDA216C4}" type="datetimeFigureOut">
              <a:rPr lang="en-US" smtClean="0"/>
              <a:pPr/>
              <a:t>5/8/2017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E402EF-60B5-419A-AA0D-5E318935AE1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402EF-60B5-419A-AA0D-5E318935AE1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402EF-60B5-419A-AA0D-5E318935AE1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402EF-60B5-419A-AA0D-5E318935AE1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402EF-60B5-419A-AA0D-5E318935AE1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402EF-60B5-419A-AA0D-5E318935AE1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402EF-60B5-419A-AA0D-5E318935AE1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21336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5/8/2017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Designed : </a:t>
            </a:r>
            <a:r>
              <a:rPr lang="en-US" b="1" dirty="0" err="1" smtClean="0"/>
              <a:t>Bhimsen</a:t>
            </a:r>
            <a:r>
              <a:rPr lang="en-US" b="1" dirty="0" smtClean="0"/>
              <a:t> </a:t>
            </a:r>
            <a:r>
              <a:rPr lang="en-US" b="1" dirty="0" err="1" smtClean="0"/>
              <a:t>Rao</a:t>
            </a:r>
            <a:endParaRPr lang="en-US" b="1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dirty="0" smtClean="0"/>
              <a:t>Angular JS</a:t>
            </a:r>
            <a:endParaRPr kumimoji="0" lang="en-US" dirty="0"/>
          </a:p>
        </p:txBody>
      </p:sp>
      <p:pic>
        <p:nvPicPr>
          <p:cNvPr id="14" name="Picture 13" descr="angularjs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76600" y="3276600"/>
            <a:ext cx="2514600" cy="19050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5/8/2017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5/8/2017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5/8/2017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Thnakyou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484909"/>
            <a:ext cx="6858000" cy="51954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7BD3D18-D6A2-4B93-8152-6B4A785C389C}" type="datetimeFigureOut">
              <a:rPr lang="en-US" smtClean="0"/>
              <a:pPr/>
              <a:t>5/8/2017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Bhimsen</a:t>
            </a:r>
            <a:r>
              <a:rPr lang="en-US" dirty="0" smtClean="0"/>
              <a:t> </a:t>
            </a:r>
            <a:r>
              <a:rPr lang="en-US" dirty="0" err="1" smtClean="0"/>
              <a:t>Rao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2362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 </a:t>
            </a:r>
            <a:r>
              <a:rPr lang="en-US" dirty="0" smtClean="0"/>
              <a:t>JS</a:t>
            </a:r>
            <a:br>
              <a:rPr lang="en-US" dirty="0" smtClean="0"/>
            </a:br>
            <a:r>
              <a:rPr lang="en-US" dirty="0" smtClean="0"/>
              <a:t>($http)</a:t>
            </a:r>
            <a:endParaRPr lang="en-US" dirty="0"/>
          </a:p>
        </p:txBody>
      </p:sp>
      <p:pic>
        <p:nvPicPr>
          <p:cNvPr id="4" name="Picture 3" descr="angularjs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6600" y="3276600"/>
            <a:ext cx="2514600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1143000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Angular Services</a:t>
            </a:r>
          </a:p>
          <a:p>
            <a:pPr lvl="1"/>
            <a:r>
              <a:rPr lang="en-US" dirty="0" smtClean="0"/>
              <a:t>$http</a:t>
            </a:r>
          </a:p>
          <a:p>
            <a:pPr lvl="1"/>
            <a:r>
              <a:rPr lang="en-US" dirty="0" smtClean="0"/>
              <a:t>$</a:t>
            </a:r>
            <a:r>
              <a:rPr lang="en-US" dirty="0" smtClean="0"/>
              <a:t>resource</a:t>
            </a:r>
          </a:p>
          <a:p>
            <a:pPr lvl="1"/>
            <a:r>
              <a:rPr lang="en-US" smtClean="0"/>
              <a:t>$promise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/>
              <a:t>$http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$http</a:t>
            </a:r>
            <a:r>
              <a:rPr lang="en-US" dirty="0" smtClean="0"/>
              <a:t> is an </a:t>
            </a:r>
            <a:r>
              <a:rPr lang="en-US" dirty="0" err="1" smtClean="0"/>
              <a:t>AngularJS</a:t>
            </a:r>
            <a:r>
              <a:rPr lang="en-US" dirty="0" smtClean="0"/>
              <a:t> service for reading data from remote servers.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AngularJS</a:t>
            </a:r>
            <a:r>
              <a:rPr lang="en-US" dirty="0" smtClean="0"/>
              <a:t> $http service makes a request to the server, and returns a response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service </a:t>
            </a:r>
            <a:r>
              <a:rPr lang="en-US" dirty="0" smtClean="0"/>
              <a:t>is a core </a:t>
            </a:r>
            <a:r>
              <a:rPr lang="en-US" dirty="0" err="1" smtClean="0"/>
              <a:t>AngularJS</a:t>
            </a:r>
            <a:r>
              <a:rPr lang="en-US" dirty="0" smtClean="0"/>
              <a:t> service that facilitates communication with the remote HTTP servers via the browser's </a:t>
            </a:r>
            <a:r>
              <a:rPr lang="en-US" dirty="0" err="1" smtClean="0"/>
              <a:t>XMLHttpRequest</a:t>
            </a:r>
            <a:r>
              <a:rPr lang="en-US" dirty="0" smtClean="0"/>
              <a:t> object or via JSONP.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Usage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 $http service is a function which takes a single </a:t>
            </a:r>
            <a:r>
              <a:rPr lang="en-US" dirty="0" smtClean="0"/>
              <a:t>argument as a</a:t>
            </a:r>
            <a:r>
              <a:rPr lang="en-US" dirty="0" smtClean="0"/>
              <a:t> configuration </a:t>
            </a:r>
            <a:r>
              <a:rPr lang="en-US" dirty="0" smtClean="0"/>
              <a:t>object  </a:t>
            </a:r>
            <a:r>
              <a:rPr lang="en-US" dirty="0" smtClean="0"/>
              <a:t>that is used to generate an HTTP request and returns a </a:t>
            </a:r>
            <a:r>
              <a:rPr lang="en-US" dirty="0" smtClean="0"/>
              <a:t>promise.</a:t>
            </a:r>
          </a:p>
          <a:p>
            <a:r>
              <a:rPr lang="en-US" dirty="0" smtClean="0"/>
              <a:t>The response object has these properties:</a:t>
            </a:r>
          </a:p>
          <a:p>
            <a:pPr lvl="1">
              <a:buFont typeface="Wingdings" pitchFamily="2" charset="2"/>
              <a:buChar char="v"/>
            </a:pPr>
            <a:r>
              <a:rPr lang="en-US" b="1" dirty="0" smtClean="0"/>
              <a:t>data</a:t>
            </a:r>
            <a:r>
              <a:rPr lang="en-US" dirty="0" smtClean="0"/>
              <a:t> – {</a:t>
            </a:r>
            <a:r>
              <a:rPr lang="en-US" dirty="0" err="1" smtClean="0"/>
              <a:t>string|Object</a:t>
            </a:r>
            <a:r>
              <a:rPr lang="en-US" dirty="0" smtClean="0"/>
              <a:t>} – The response body transformed with the transform functions.</a:t>
            </a:r>
          </a:p>
          <a:p>
            <a:pPr lvl="1">
              <a:buFont typeface="Wingdings" pitchFamily="2" charset="2"/>
              <a:buChar char="v"/>
            </a:pPr>
            <a:r>
              <a:rPr lang="en-US" b="1" dirty="0" smtClean="0"/>
              <a:t>status</a:t>
            </a:r>
            <a:r>
              <a:rPr lang="en-US" dirty="0" smtClean="0"/>
              <a:t> – {number} – HTTP status code of the response.</a:t>
            </a:r>
          </a:p>
          <a:p>
            <a:pPr lvl="1">
              <a:buFont typeface="Wingdings" pitchFamily="2" charset="2"/>
              <a:buChar char="v"/>
            </a:pPr>
            <a:r>
              <a:rPr lang="en-US" b="1" dirty="0" smtClean="0"/>
              <a:t>headers</a:t>
            </a:r>
            <a:r>
              <a:rPr lang="en-US" dirty="0" smtClean="0"/>
              <a:t> – {function([</a:t>
            </a:r>
            <a:r>
              <a:rPr lang="en-US" dirty="0" err="1" smtClean="0"/>
              <a:t>headerName</a:t>
            </a:r>
            <a:r>
              <a:rPr lang="en-US" dirty="0" smtClean="0"/>
              <a:t>])} – Header getter function.</a:t>
            </a:r>
          </a:p>
          <a:p>
            <a:pPr lvl="1">
              <a:buFont typeface="Wingdings" pitchFamily="2" charset="2"/>
              <a:buChar char="v"/>
            </a:pPr>
            <a:r>
              <a:rPr lang="en-US" b="1" dirty="0" err="1" smtClean="0"/>
              <a:t>config</a:t>
            </a:r>
            <a:r>
              <a:rPr lang="en-US" dirty="0" smtClean="0"/>
              <a:t> – {Object} – The configuration object that was used to generate the request.</a:t>
            </a:r>
          </a:p>
          <a:p>
            <a:pPr lvl="1">
              <a:buFont typeface="Wingdings" pitchFamily="2" charset="2"/>
              <a:buChar char="v"/>
            </a:pPr>
            <a:r>
              <a:rPr lang="en-US" b="1" dirty="0" err="1" smtClean="0"/>
              <a:t>statusText</a:t>
            </a:r>
            <a:r>
              <a:rPr lang="en-US" dirty="0" smtClean="0"/>
              <a:t> – {string} – HTTP status text of the response.</a:t>
            </a:r>
          </a:p>
          <a:p>
            <a:pPr lvl="1">
              <a:buFont typeface="Wingdings" pitchFamily="2" charset="2"/>
              <a:buChar char="v"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Shortcut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Shortcut methods are also available. </a:t>
            </a:r>
            <a:endParaRPr lang="en-US" dirty="0" smtClean="0"/>
          </a:p>
          <a:p>
            <a:r>
              <a:rPr lang="en-US" dirty="0" smtClean="0"/>
              <a:t>All </a:t>
            </a:r>
            <a:r>
              <a:rPr lang="en-US" dirty="0" smtClean="0"/>
              <a:t>shortcut methods require passing in the URL, and request data must be passed in for POST/PUT requests. </a:t>
            </a:r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 smtClean="0"/>
              <a:t>optional </a:t>
            </a:r>
            <a:r>
              <a:rPr lang="en-US" dirty="0" err="1" smtClean="0"/>
              <a:t>config</a:t>
            </a:r>
            <a:r>
              <a:rPr lang="en-US" dirty="0" smtClean="0"/>
              <a:t> can be passed as the last argument.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http.get</a:t>
            </a:r>
            <a:r>
              <a:rPr lang="en-US" dirty="0" smtClean="0"/>
              <a:t>('/</a:t>
            </a:r>
            <a:r>
              <a:rPr lang="en-US" dirty="0" err="1" smtClean="0"/>
              <a:t>someUrl</a:t>
            </a:r>
            <a:r>
              <a:rPr lang="en-US" dirty="0" smtClean="0"/>
              <a:t>', </a:t>
            </a:r>
            <a:r>
              <a:rPr lang="en-US" dirty="0" err="1" smtClean="0"/>
              <a:t>config</a:t>
            </a:r>
            <a:r>
              <a:rPr lang="en-US" dirty="0" smtClean="0"/>
              <a:t>).then(</a:t>
            </a:r>
            <a:r>
              <a:rPr lang="en-US" dirty="0" err="1" smtClean="0"/>
              <a:t>successCallback</a:t>
            </a:r>
            <a:r>
              <a:rPr lang="en-US" dirty="0" smtClean="0"/>
              <a:t>, </a:t>
            </a:r>
            <a:r>
              <a:rPr lang="en-US" dirty="0" err="1" smtClean="0"/>
              <a:t>errorCallback</a:t>
            </a:r>
            <a:r>
              <a:rPr lang="en-US" dirty="0" smtClean="0"/>
              <a:t>); </a:t>
            </a:r>
            <a:endParaRPr lang="en-US" dirty="0" smtClean="0"/>
          </a:p>
          <a:p>
            <a:pPr lvl="1"/>
            <a:r>
              <a:rPr lang="en-US" dirty="0" smtClean="0"/>
              <a:t>$</a:t>
            </a:r>
            <a:r>
              <a:rPr lang="en-US" dirty="0" smtClean="0"/>
              <a:t>http.post('/</a:t>
            </a:r>
            <a:r>
              <a:rPr lang="en-US" dirty="0" err="1" smtClean="0"/>
              <a:t>someUrl</a:t>
            </a:r>
            <a:r>
              <a:rPr lang="en-US" dirty="0" smtClean="0"/>
              <a:t>', data, </a:t>
            </a:r>
            <a:r>
              <a:rPr lang="en-US" dirty="0" err="1" smtClean="0"/>
              <a:t>config</a:t>
            </a:r>
            <a:r>
              <a:rPr lang="en-US" dirty="0" smtClean="0"/>
              <a:t>).then(</a:t>
            </a:r>
            <a:r>
              <a:rPr lang="en-US" dirty="0" err="1" smtClean="0"/>
              <a:t>successCallback</a:t>
            </a:r>
            <a:r>
              <a:rPr lang="en-US" dirty="0" smtClean="0"/>
              <a:t>, </a:t>
            </a:r>
            <a:r>
              <a:rPr lang="en-US" dirty="0" err="1" smtClean="0"/>
              <a:t>errorCallback</a:t>
            </a:r>
            <a:r>
              <a:rPr lang="en-US" dirty="0" smtClean="0"/>
              <a:t>);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1143000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/>
              <a:t>Example $http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&lt;div </a:t>
            </a:r>
            <a:r>
              <a:rPr lang="en-US" sz="2400" dirty="0" err="1" smtClean="0"/>
              <a:t>ng</a:t>
            </a:r>
            <a:r>
              <a:rPr lang="en-US" sz="2400" dirty="0" smtClean="0"/>
              <a:t>-app="</a:t>
            </a:r>
            <a:r>
              <a:rPr lang="en-US" sz="2400" dirty="0" err="1" smtClean="0"/>
              <a:t>myApp</a:t>
            </a:r>
            <a:r>
              <a:rPr lang="en-US" sz="2400" dirty="0" smtClean="0"/>
              <a:t>" </a:t>
            </a:r>
            <a:r>
              <a:rPr lang="en-US" sz="2400" dirty="0" err="1" smtClean="0"/>
              <a:t>ng</a:t>
            </a:r>
            <a:r>
              <a:rPr lang="en-US" sz="2400" dirty="0" smtClean="0"/>
              <a:t>-controller="</a:t>
            </a:r>
            <a:r>
              <a:rPr lang="en-US" sz="2400" dirty="0" err="1" smtClean="0"/>
              <a:t>myCtrl</a:t>
            </a:r>
            <a:r>
              <a:rPr lang="en-US" sz="2400" dirty="0" smtClean="0"/>
              <a:t>"&gt; </a:t>
            </a:r>
            <a:br>
              <a:rPr lang="en-US" sz="2400" dirty="0" smtClean="0"/>
            </a:br>
            <a:r>
              <a:rPr lang="en-US" sz="2400" dirty="0" smtClean="0"/>
              <a:t>&lt;p&gt;Today's welcome message is:&lt;/p&gt;</a:t>
            </a:r>
            <a:br>
              <a:rPr lang="en-US" sz="2400" dirty="0" smtClean="0"/>
            </a:br>
            <a:r>
              <a:rPr lang="en-US" sz="2400" dirty="0" smtClean="0"/>
              <a:t>&lt;h1&gt;{{</a:t>
            </a:r>
            <a:r>
              <a:rPr lang="en-US" sz="2400" dirty="0" err="1" smtClean="0"/>
              <a:t>myWelcome</a:t>
            </a:r>
            <a:r>
              <a:rPr lang="en-US" sz="2400" dirty="0" smtClean="0"/>
              <a:t>}}&lt;/h1&gt;</a:t>
            </a:r>
            <a:br>
              <a:rPr lang="en-US" sz="2400" dirty="0" smtClean="0"/>
            </a:br>
            <a:r>
              <a:rPr lang="en-US" sz="2400" dirty="0" smtClean="0"/>
              <a:t>&lt;/div&gt;</a:t>
            </a:r>
            <a:br>
              <a:rPr lang="en-US" sz="2400" dirty="0" smtClean="0"/>
            </a:br>
            <a:r>
              <a:rPr lang="en-US" sz="2400" dirty="0" smtClean="0"/>
              <a:t>&lt;script&gt;</a:t>
            </a:r>
          </a:p>
          <a:p>
            <a:pPr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 app = </a:t>
            </a:r>
            <a:r>
              <a:rPr lang="en-US" sz="2400" dirty="0" err="1" smtClean="0"/>
              <a:t>angular.module</a:t>
            </a:r>
            <a:r>
              <a:rPr lang="en-US" sz="2400" dirty="0" smtClean="0"/>
              <a:t>('</a:t>
            </a:r>
            <a:r>
              <a:rPr lang="en-US" sz="2400" dirty="0" err="1" smtClean="0"/>
              <a:t>myApp</a:t>
            </a:r>
            <a:r>
              <a:rPr lang="en-US" sz="2400" dirty="0" smtClean="0"/>
              <a:t>', []);</a:t>
            </a:r>
            <a:br>
              <a:rPr lang="en-US" sz="2400" dirty="0" smtClean="0"/>
            </a:br>
            <a:r>
              <a:rPr lang="en-US" sz="2400" dirty="0" err="1" smtClean="0"/>
              <a:t>app.controller</a:t>
            </a:r>
            <a:r>
              <a:rPr lang="en-US" sz="2400" dirty="0" smtClean="0"/>
              <a:t>('</a:t>
            </a:r>
            <a:r>
              <a:rPr lang="en-US" sz="2400" dirty="0" err="1" smtClean="0"/>
              <a:t>myCtrl</a:t>
            </a:r>
            <a:r>
              <a:rPr lang="en-US" sz="2400" dirty="0" smtClean="0"/>
              <a:t>', function($scope, $http) {</a:t>
            </a:r>
            <a:br>
              <a:rPr lang="en-US" sz="2400" dirty="0" smtClean="0"/>
            </a:br>
            <a:r>
              <a:rPr lang="en-US" sz="2400" dirty="0" smtClean="0"/>
              <a:t>    $</a:t>
            </a:r>
            <a:r>
              <a:rPr lang="en-US" sz="2400" dirty="0" err="1" smtClean="0"/>
              <a:t>http.get</a:t>
            </a:r>
            <a:r>
              <a:rPr lang="en-US" sz="2400" dirty="0" smtClean="0"/>
              <a:t>("welcome.htm")</a:t>
            </a:r>
            <a:br>
              <a:rPr lang="en-US" sz="2400" dirty="0" smtClean="0"/>
            </a:br>
            <a:r>
              <a:rPr lang="en-US" sz="2400" dirty="0" smtClean="0"/>
              <a:t>    .then(function(response) {</a:t>
            </a:r>
            <a:br>
              <a:rPr lang="en-US" sz="2400" dirty="0" smtClean="0"/>
            </a:br>
            <a:r>
              <a:rPr lang="en-US" sz="2400" dirty="0" smtClean="0"/>
              <a:t>        $</a:t>
            </a:r>
            <a:r>
              <a:rPr lang="en-US" sz="2400" dirty="0" err="1" smtClean="0"/>
              <a:t>scope.myWelcome</a:t>
            </a:r>
            <a:r>
              <a:rPr lang="en-US" sz="2400" dirty="0" smtClean="0"/>
              <a:t> = </a:t>
            </a:r>
            <a:r>
              <a:rPr lang="en-US" sz="2400" dirty="0" err="1" smtClean="0"/>
              <a:t>response.data</a:t>
            </a:r>
            <a:r>
              <a:rPr lang="en-US" sz="2400" dirty="0" smtClean="0"/>
              <a:t>;</a:t>
            </a:r>
            <a:br>
              <a:rPr lang="en-US" sz="2400" dirty="0" smtClean="0"/>
            </a:br>
            <a:r>
              <a:rPr lang="en-US" sz="2400" dirty="0" smtClean="0"/>
              <a:t>    });</a:t>
            </a:r>
            <a:br>
              <a:rPr lang="en-US" sz="2400" dirty="0" smtClean="0"/>
            </a:br>
            <a:r>
              <a:rPr lang="en-US" sz="2400" dirty="0" smtClean="0"/>
              <a:t>});</a:t>
            </a:r>
          </a:p>
          <a:p>
            <a:pPr>
              <a:buNone/>
            </a:pPr>
            <a:r>
              <a:rPr lang="en-US" sz="2400" dirty="0" smtClean="0"/>
              <a:t>&lt;/script&gt;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$</a:t>
            </a:r>
            <a:r>
              <a:rPr lang="en-US" dirty="0" smtClean="0"/>
              <a:t>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factory which creates a resource object that lets you interact with </a:t>
            </a:r>
            <a:r>
              <a:rPr lang="en-US" dirty="0" err="1" smtClean="0"/>
              <a:t>RESTful</a:t>
            </a:r>
            <a:r>
              <a:rPr lang="en-US" dirty="0" smtClean="0"/>
              <a:t> server-side data sources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returned resource object has action methods which provide high-level behaviors without the need to interact with the low level $http service.</a:t>
            </a:r>
          </a:p>
          <a:p>
            <a:r>
              <a:rPr lang="en-US" dirty="0" smtClean="0"/>
              <a:t>Requires the </a:t>
            </a:r>
            <a:r>
              <a:rPr lang="en-US" dirty="0" err="1" smtClean="0"/>
              <a:t>ng</a:t>
            </a:r>
            <a:r>
              <a:rPr lang="en-US" dirty="0" smtClean="0"/>
              <a:t>-Resource module </a:t>
            </a:r>
            <a:r>
              <a:rPr lang="en-US" dirty="0" smtClean="0"/>
              <a:t>to be installed.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$promise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 promise of the original server interaction that created this instance or collection.</a:t>
            </a:r>
          </a:p>
          <a:p>
            <a:r>
              <a:rPr lang="en-US" dirty="0" smtClean="0"/>
              <a:t>On success, the promise is resolved with the same resource instance or collection object, updated with data from server.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 smtClean="0"/>
              <a:t>makes it easy to use in resolve section </a:t>
            </a:r>
            <a:r>
              <a:rPr lang="en-US" dirty="0" smtClean="0"/>
              <a:t>of </a:t>
            </a:r>
            <a:r>
              <a:rPr lang="en-US" dirty="0" smtClean="0"/>
              <a:t>$</a:t>
            </a:r>
            <a:r>
              <a:rPr lang="en-US" dirty="0" err="1" smtClean="0"/>
              <a:t>routeProvider.when</a:t>
            </a:r>
            <a:r>
              <a:rPr lang="en-US" dirty="0" smtClean="0"/>
              <a:t>() to </a:t>
            </a:r>
            <a:r>
              <a:rPr lang="en-US" dirty="0" smtClean="0"/>
              <a:t>defer view rendering until the resource(s) are loaded.</a:t>
            </a:r>
          </a:p>
          <a:p>
            <a:r>
              <a:rPr lang="en-US" dirty="0" smtClean="0"/>
              <a:t>On failure, the promise is rejected with the http </a:t>
            </a:r>
            <a:r>
              <a:rPr lang="en-US" dirty="0" smtClean="0"/>
              <a:t>response object</a:t>
            </a:r>
            <a:r>
              <a:rPr lang="en-US" dirty="0" smtClean="0"/>
              <a:t>, without the resource property.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Image result for thank you imag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ular-JSSess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Angular-JSSession</Template>
  <TotalTime>0</TotalTime>
  <Words>109</Words>
  <Application>Microsoft Office PowerPoint</Application>
  <PresentationFormat>On-screen Show (4:3)</PresentationFormat>
  <Paragraphs>43</Paragraphs>
  <Slides>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Angular-JSSession</vt:lpstr>
      <vt:lpstr>Angular JS ($http)</vt:lpstr>
      <vt:lpstr>Objectives</vt:lpstr>
      <vt:lpstr>$http </vt:lpstr>
      <vt:lpstr>General Usage</vt:lpstr>
      <vt:lpstr>Shortcut methods</vt:lpstr>
      <vt:lpstr>Example $http</vt:lpstr>
      <vt:lpstr>$resource</vt:lpstr>
      <vt:lpstr>$promise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2017-05-02T06:04:29Z</dcterms:created>
  <dcterms:modified xsi:type="dcterms:W3CDTF">2017-05-08T06:51:20Z</dcterms:modified>
</cp:coreProperties>
</file>