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80" r:id="rId5"/>
    <p:sldId id="281" r:id="rId6"/>
    <p:sldId id="28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E5DF1-1110-42BD-857A-B40180DA38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br>
              <a:rPr lang="en-US" dirty="0" smtClean="0"/>
            </a:br>
            <a:r>
              <a:rPr lang="en-US" dirty="0" smtClean="0"/>
              <a:t>(Scopes)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 Inheritance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63114"/>
            <a:ext cx="5943600" cy="19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7162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Isolated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Angular-JS has it’s default scope inheritance model can be very useful to divide up parts of a large application, but sometimes it causes problems.</a:t>
            </a:r>
          </a:p>
          <a:p>
            <a:r>
              <a:rPr lang="en-US" dirty="0" smtClean="0"/>
              <a:t>When reusability of the scope causes complexity, Angular-JS provides Isolated Scope, these are similar to normal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Isolated </a:t>
            </a:r>
            <a:r>
              <a: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 Example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app.directive</a:t>
            </a:r>
            <a:r>
              <a:rPr lang="en-US" dirty="0" smtClean="0"/>
              <a:t>('isolated', function() { return { scope: {}, template: </a:t>
            </a:r>
          </a:p>
          <a:p>
            <a:pPr>
              <a:buNone/>
            </a:pPr>
            <a:r>
              <a:rPr lang="en-US" dirty="0" smtClean="0"/>
              <a:t>'&lt;input </a:t>
            </a:r>
            <a:r>
              <a:rPr lang="en-US" dirty="0" err="1" smtClean="0"/>
              <a:t>ng</a:t>
            </a:r>
            <a:r>
              <a:rPr lang="en-US" dirty="0" smtClean="0"/>
              <a:t>-model= "</a:t>
            </a:r>
            <a:r>
              <a:rPr lang="en-US" dirty="0" err="1" smtClean="0"/>
              <a:t>message.content</a:t>
            </a:r>
            <a:r>
              <a:rPr lang="en-US" dirty="0" smtClean="0"/>
              <a:t>"&gt; &lt;span&gt;{{</a:t>
            </a:r>
            <a:r>
              <a:rPr lang="en-US" dirty="0" err="1" smtClean="0"/>
              <a:t>message.content</a:t>
            </a:r>
            <a:r>
              <a:rPr lang="en-US" dirty="0" smtClean="0"/>
              <a:t>}}&lt;/span&gt;' };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EditController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&lt;input 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message.content</a:t>
            </a:r>
            <a:r>
              <a:rPr lang="en-US" dirty="0" smtClean="0"/>
              <a:t>"&gt; &lt;span&gt;{{</a:t>
            </a:r>
            <a:r>
              <a:rPr lang="en-US" dirty="0" err="1" smtClean="0"/>
              <a:t>message.content</a:t>
            </a:r>
            <a:r>
              <a:rPr lang="en-US" dirty="0" smtClean="0"/>
              <a:t>}}&lt;/span&gt; </a:t>
            </a:r>
          </a:p>
          <a:p>
            <a:pPr>
              <a:buNone/>
            </a:pPr>
            <a:r>
              <a:rPr lang="en-US" dirty="0" smtClean="0"/>
              <a:t>&lt;div isolated&gt;&lt;/div&gt;&lt;/div&gt;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Shared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myApp.factory</a:t>
            </a:r>
            <a:r>
              <a:rPr lang="en-US" dirty="0" smtClean="0"/>
              <a:t>('Data', function () { </a:t>
            </a:r>
          </a:p>
          <a:p>
            <a:pPr>
              <a:buNone/>
            </a:pPr>
            <a:r>
              <a:rPr lang="en-US" dirty="0" smtClean="0"/>
              <a:t>return { </a:t>
            </a:r>
            <a:r>
              <a:rPr lang="en-US" dirty="0" err="1" smtClean="0"/>
              <a:t>FirstName</a:t>
            </a:r>
            <a:r>
              <a:rPr lang="en-US" dirty="0" smtClean="0"/>
              <a:t>: '' }; });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FirstCtrl</a:t>
            </a:r>
            <a:r>
              <a:rPr lang="en-US" dirty="0" smtClean="0"/>
              <a:t>', function ($scope, Data) {</a:t>
            </a:r>
          </a:p>
          <a:p>
            <a:pPr>
              <a:buNone/>
            </a:pPr>
            <a:r>
              <a:rPr lang="en-US" dirty="0" smtClean="0"/>
              <a:t> $</a:t>
            </a:r>
            <a:r>
              <a:rPr lang="en-US" dirty="0" err="1" smtClean="0"/>
              <a:t>scope.Data</a:t>
            </a:r>
            <a:r>
              <a:rPr lang="en-US" dirty="0" smtClean="0"/>
              <a:t> = Data; }); </a:t>
            </a:r>
          </a:p>
          <a:p>
            <a:pPr>
              <a:buNone/>
            </a:pP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SecondCtrl</a:t>
            </a:r>
            <a:r>
              <a:rPr lang="en-US" dirty="0" smtClean="0"/>
              <a:t>', function ($scope, Data) { $</a:t>
            </a:r>
            <a:r>
              <a:rPr lang="en-US" dirty="0" err="1" smtClean="0"/>
              <a:t>scope.Data</a:t>
            </a:r>
            <a:r>
              <a:rPr lang="en-US" dirty="0" smtClean="0"/>
              <a:t> = Data; });</a:t>
            </a:r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FirstCtrl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Data.FirstName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&gt;Input is : &lt;strong&gt;{{</a:t>
            </a:r>
            <a:r>
              <a:rPr lang="en-US" dirty="0" err="1" smtClean="0"/>
              <a:t>Data.FirstName</a:t>
            </a:r>
            <a:r>
              <a:rPr lang="en-US" dirty="0" smtClean="0"/>
              <a:t>}}&lt;/strong&gt;</a:t>
            </a:r>
          </a:p>
          <a:p>
            <a:pPr>
              <a:buNone/>
            </a:pPr>
            <a:r>
              <a:rPr lang="en-US" dirty="0" smtClean="0"/>
              <a:t> &lt;/div&gt; </a:t>
            </a:r>
          </a:p>
          <a:p>
            <a:pPr>
              <a:buNone/>
            </a:pPr>
            <a:r>
              <a:rPr lang="en-US" dirty="0" smtClean="0"/>
              <a:t>&lt;hr&gt; 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SecondCtrl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Input should also be here: {{</a:t>
            </a:r>
            <a:r>
              <a:rPr lang="en-US" dirty="0" err="1" smtClean="0"/>
              <a:t>Data.FirstName</a:t>
            </a:r>
            <a:r>
              <a:rPr lang="en-US" dirty="0" smtClean="0"/>
              <a:t>}} 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application mainly relies on controllers to control the flow of data in the application. </a:t>
            </a:r>
          </a:p>
          <a:p>
            <a:r>
              <a:rPr lang="en-US" dirty="0" smtClean="0"/>
              <a:t>A controller is defined using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 directive.</a:t>
            </a:r>
          </a:p>
          <a:p>
            <a:r>
              <a:rPr lang="en-US" dirty="0" smtClean="0"/>
              <a:t> Each controller accepts $scope as a parameter which refers to the application/module that controller is to control.</a:t>
            </a:r>
          </a:p>
          <a:p>
            <a:r>
              <a:rPr lang="en-US" dirty="0" smtClean="0"/>
              <a:t>A controller is a </a:t>
            </a:r>
            <a:r>
              <a:rPr lang="en-US" b="1" dirty="0" smtClean="0"/>
              <a:t>JavaScript Object</a:t>
            </a:r>
            <a:r>
              <a:rPr lang="en-US" dirty="0" smtClean="0"/>
              <a:t>, created by a standard JavaScript </a:t>
            </a:r>
            <a:r>
              <a:rPr lang="en-US" b="1" dirty="0" smtClean="0"/>
              <a:t>object constructor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Controller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personCtrl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firstName</a:t>
            </a:r>
            <a:r>
              <a:rPr lang="en-US" dirty="0" smtClean="0"/>
              <a:t>"&gt;&lt;br&gt;</a:t>
            </a:r>
            <a:br>
              <a:rPr lang="en-US" dirty="0" smtClean="0"/>
            </a:br>
            <a:r>
              <a:rPr lang="en-US" dirty="0" smtClean="0"/>
              <a:t>Last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lastName</a:t>
            </a:r>
            <a:r>
              <a:rPr lang="en-US" dirty="0" smtClean="0"/>
              <a:t>"&gt;&lt;br&gt;</a:t>
            </a:r>
            <a:br>
              <a:rPr lang="en-US" dirty="0" smtClean="0"/>
            </a:br>
            <a:r>
              <a:rPr lang="en-US" dirty="0" smtClean="0"/>
              <a:t>&lt;br&gt;</a:t>
            </a:r>
            <a:br>
              <a:rPr lang="en-US" dirty="0" smtClean="0"/>
            </a:br>
            <a:r>
              <a:rPr lang="en-US" dirty="0" smtClean="0"/>
              <a:t>Full Name: {{</a:t>
            </a:r>
            <a:r>
              <a:rPr lang="en-US" dirty="0" err="1" smtClean="0"/>
              <a:t>fullName</a:t>
            </a:r>
            <a:r>
              <a:rPr lang="en-US" dirty="0" smtClean="0"/>
              <a:t>()}}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personCtrl</a:t>
            </a:r>
            <a:r>
              <a:rPr lang="en-US" dirty="0" smtClean="0"/>
              <a:t>', 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scope.firstName</a:t>
            </a:r>
            <a:r>
              <a:rPr lang="en-US" dirty="0" smtClean="0"/>
              <a:t> = “Ram";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scope.lastName</a:t>
            </a:r>
            <a:r>
              <a:rPr lang="en-US" dirty="0" smtClean="0"/>
              <a:t> = “Kumar";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scope.fullName</a:t>
            </a:r>
            <a:r>
              <a:rPr lang="en-US" dirty="0" smtClean="0"/>
              <a:t> = function() {</a:t>
            </a:r>
            <a:br>
              <a:rPr lang="en-US" dirty="0" smtClean="0"/>
            </a:br>
            <a:r>
              <a:rPr lang="en-US" dirty="0" smtClean="0"/>
              <a:t>        return $</a:t>
            </a:r>
            <a:r>
              <a:rPr lang="en-US" dirty="0" err="1" smtClean="0"/>
              <a:t>scope.firstName</a:t>
            </a:r>
            <a:r>
              <a:rPr lang="en-US" dirty="0" smtClean="0"/>
              <a:t> + " " + $</a:t>
            </a:r>
            <a:r>
              <a:rPr lang="en-US" dirty="0" err="1" smtClean="0"/>
              <a:t>scope.lastName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JS Controller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-app=“App"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b="1" dirty="0" err="1" smtClean="0"/>
              <a:t>myCtrlr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firstName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Last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lastName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Full Name: {{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b="1" dirty="0" smtClean="0"/>
              <a:t>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b="1" dirty="0" err="1" smtClean="0"/>
              <a:t>myCtrlr</a:t>
            </a:r>
            <a:r>
              <a:rPr lang="en-US" dirty="0" smtClean="0"/>
              <a:t>', 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scope.firstName</a:t>
            </a:r>
            <a:r>
              <a:rPr lang="en-US" dirty="0" smtClean="0"/>
              <a:t>= “Ram";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scope.lastName</a:t>
            </a:r>
            <a:r>
              <a:rPr lang="en-US" dirty="0" smtClean="0"/>
              <a:t>= “</a:t>
            </a:r>
            <a:r>
              <a:rPr lang="en-US" dirty="0" err="1" smtClean="0"/>
              <a:t>Gopal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JS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-app="" </a:t>
            </a:r>
            <a:r>
              <a:rPr lang="en-US" dirty="0" err="1" smtClean="0"/>
              <a:t>ng</a:t>
            </a:r>
            <a:r>
              <a:rPr lang="en-US" dirty="0" smtClean="0"/>
              <a:t>-init ="person={</a:t>
            </a:r>
            <a:r>
              <a:rPr lang="en-US" dirty="0" err="1" smtClean="0"/>
              <a:t>firstName:'John',lastName:'Doe</a:t>
            </a:r>
            <a:r>
              <a:rPr lang="en-US" dirty="0" smtClean="0"/>
              <a:t>'}"&gt;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&lt;p&gt;The name is {{ </a:t>
            </a:r>
            <a:r>
              <a:rPr lang="en-US" dirty="0" err="1" smtClean="0"/>
              <a:t>person.lastName</a:t>
            </a:r>
            <a:r>
              <a:rPr lang="en-US" dirty="0" smtClean="0"/>
              <a:t> }}&lt;/p&gt;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Arrays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are initialized in Angular JS with the declaration of variable ex:</a:t>
            </a:r>
          </a:p>
          <a:p>
            <a:pPr>
              <a:buNone/>
            </a:pPr>
            <a:r>
              <a:rPr lang="en-US" dirty="0" smtClean="0"/>
              <a:t> &lt;div </a:t>
            </a:r>
            <a:r>
              <a:rPr lang="en-US" dirty="0" err="1" smtClean="0"/>
              <a:t>ng</a:t>
            </a:r>
            <a:r>
              <a:rPr lang="en-US" dirty="0" smtClean="0"/>
              <a:t>-app=“ “ </a:t>
            </a:r>
            <a:r>
              <a:rPr lang="en-US" dirty="0" err="1" smtClean="0"/>
              <a:t>ng</a:t>
            </a:r>
            <a:r>
              <a:rPr lang="en-US" dirty="0" smtClean="0"/>
              <a:t>-init=“days=[‘</a:t>
            </a:r>
            <a:r>
              <a:rPr lang="en-US" dirty="0" err="1" smtClean="0"/>
              <a:t>sun’,’mon’,’tue</a:t>
            </a:r>
            <a:r>
              <a:rPr lang="en-US" dirty="0" smtClean="0"/>
              <a:t>’]”&gt;</a:t>
            </a:r>
          </a:p>
          <a:p>
            <a:pPr>
              <a:buNone/>
            </a:pPr>
            <a:r>
              <a:rPr lang="en-US" dirty="0" smtClean="0"/>
              <a:t>&lt;p&gt; Selected Day {{ days[0] }}&lt;/p&gt;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scopes</a:t>
            </a:r>
          </a:p>
          <a:p>
            <a:r>
              <a:rPr lang="en-US" dirty="0" err="1" smtClean="0"/>
              <a:t>Characterestics</a:t>
            </a:r>
            <a:endParaRPr lang="en-US" dirty="0" smtClean="0"/>
          </a:p>
          <a:p>
            <a:r>
              <a:rPr lang="en-US" dirty="0" smtClean="0"/>
              <a:t>Implementations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What is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Scope is an object that refers to the application model. It is an execution context for expressions. </a:t>
            </a:r>
          </a:p>
          <a:p>
            <a:r>
              <a:rPr lang="en-US" dirty="0" smtClean="0"/>
              <a:t>Scopes are arranged in hierarchical structure which mimic the DOM structure of the application. </a:t>
            </a:r>
          </a:p>
          <a:p>
            <a:r>
              <a:rPr lang="en-US" dirty="0" smtClean="0"/>
              <a:t>Scopes can watch expressions and propagate events.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/>
              <a:t>Characterestics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Scopes provide APIs ($watch) to observe model mutations.</a:t>
            </a:r>
          </a:p>
          <a:p>
            <a:r>
              <a:rPr lang="en-US" dirty="0" smtClean="0"/>
              <a:t>Scopes provide APIs ($apply) to propagate any model changes through the system into the view from outside of the "</a:t>
            </a:r>
            <a:r>
              <a:rPr lang="en-US" dirty="0" err="1" smtClean="0"/>
              <a:t>AngularJS</a:t>
            </a:r>
            <a:r>
              <a:rPr lang="en-US" dirty="0" smtClean="0"/>
              <a:t> realm" (controllers, services, </a:t>
            </a:r>
            <a:r>
              <a:rPr lang="en-US" dirty="0" err="1" smtClean="0"/>
              <a:t>AngularJS</a:t>
            </a:r>
            <a:r>
              <a:rPr lang="en-US" dirty="0" smtClean="0"/>
              <a:t> event handlers).</a:t>
            </a:r>
          </a:p>
          <a:p>
            <a:r>
              <a:rPr lang="en-US" dirty="0" smtClean="0"/>
              <a:t>Scopes can be nested to limit access to the properties of application components while providing access to shared model properties. </a:t>
            </a:r>
          </a:p>
          <a:p>
            <a:r>
              <a:rPr lang="en-US" dirty="0" smtClean="0"/>
              <a:t>Nested scopes are either "child scopes" or "isolate scopes". </a:t>
            </a:r>
          </a:p>
          <a:p>
            <a:r>
              <a:rPr lang="en-US" dirty="0" smtClean="0"/>
              <a:t>A "child scope" (prototypically) inherits properties from its parent scope. An "isolate scope" does not.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Scope is the glue between application controller and the view. During the template linking phase the directives set up $watch expressions on the scope. </a:t>
            </a:r>
          </a:p>
          <a:p>
            <a:r>
              <a:rPr lang="en-US" dirty="0" smtClean="0"/>
              <a:t>The $watch allows the directives to be notified of property changes, which allows the directive to render the updated value to the DOM.</a:t>
            </a:r>
          </a:p>
          <a:p>
            <a:r>
              <a:rPr lang="en-US" dirty="0" smtClean="0"/>
              <a:t>The controller and directives references the scope.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AngularJS</a:t>
            </a:r>
            <a:r>
              <a:rPr lang="en-US" dirty="0" smtClean="0"/>
              <a:t> application has exactly one root scope, but may have any number of child scopes.</a:t>
            </a:r>
          </a:p>
          <a:p>
            <a:r>
              <a:rPr lang="en-US" dirty="0" smtClean="0"/>
              <a:t>The application can have multiple scopes, because directives can create new child scopes.</a:t>
            </a:r>
          </a:p>
          <a:p>
            <a:r>
              <a:rPr lang="en-US" dirty="0" smtClean="0"/>
              <a:t> When new scopes are created, they are added as children of their parent scope. </a:t>
            </a:r>
          </a:p>
          <a:p>
            <a:r>
              <a:rPr lang="en-US" dirty="0" smtClean="0"/>
              <a:t>This creates a tree structure which parallels the DOM where they're attached.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lang="en-US" dirty="0" smtClean="0"/>
              <a:t>Scope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creates the initial scope, which it calls $</a:t>
            </a:r>
            <a:r>
              <a:rPr lang="en-US" dirty="0" err="1" smtClean="0"/>
              <a:t>rootScope</a:t>
            </a:r>
            <a:r>
              <a:rPr lang="en-US" dirty="0" smtClean="0"/>
              <a:t>. It then compiles the document, starting at the root element.</a:t>
            </a:r>
          </a:p>
          <a:p>
            <a:r>
              <a:rPr lang="en-US" dirty="0" smtClean="0"/>
              <a:t>As it traverses the DOM ,it encounters and processes directives.</a:t>
            </a:r>
          </a:p>
          <a:p>
            <a:r>
              <a:rPr lang="en-US" dirty="0" smtClean="0"/>
              <a:t>During process directives like </a:t>
            </a:r>
            <a:r>
              <a:rPr lang="en-US" dirty="0" err="1" smtClean="0"/>
              <a:t>ng</a:t>
            </a:r>
            <a:r>
              <a:rPr lang="en-US" dirty="0" smtClean="0"/>
              <a:t>-controller requests new scopes.</a:t>
            </a:r>
          </a:p>
          <a:p>
            <a:r>
              <a:rPr lang="en-US" dirty="0" smtClean="0"/>
              <a:t>Once compilation is done Angular-JS creates mirror of the DOM Tree.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binds root element, and child scopes are bound to DOM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lang="en-US" dirty="0" smtClean="0"/>
              <a:t>Scope Creation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OuterController</a:t>
            </a:r>
            <a:r>
              <a:rPr lang="en-US" dirty="0" smtClean="0"/>
              <a:t>', function($scope) { $</a:t>
            </a:r>
            <a:r>
              <a:rPr lang="en-US" dirty="0" err="1" smtClean="0"/>
              <a:t>scope.outer</a:t>
            </a:r>
            <a:r>
              <a:rPr lang="en-US" dirty="0" smtClean="0"/>
              <a:t> = 'From the outside';}); </a:t>
            </a:r>
          </a:p>
          <a:p>
            <a:pPr>
              <a:buNone/>
            </a:pP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InnerController</a:t>
            </a:r>
            <a:r>
              <a:rPr lang="en-US" dirty="0" smtClean="0"/>
              <a:t>', function($scope) { $</a:t>
            </a:r>
            <a:r>
              <a:rPr lang="en-US" dirty="0" err="1" smtClean="0"/>
              <a:t>scope.inner</a:t>
            </a:r>
            <a:r>
              <a:rPr lang="en-US" dirty="0" smtClean="0"/>
              <a:t> = 'looking in.';});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OuterController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InnerController</a:t>
            </a:r>
            <a:r>
              <a:rPr lang="en-US" dirty="0" smtClean="0"/>
              <a:t>"&gt; {{outer}},        </a:t>
            </a:r>
          </a:p>
          <a:p>
            <a:pPr>
              <a:buNone/>
            </a:pPr>
            <a:r>
              <a:rPr lang="en-US" dirty="0" smtClean="0"/>
              <a:t>             {{inner}} </a:t>
            </a:r>
          </a:p>
          <a:p>
            <a:pPr>
              <a:buNone/>
            </a:pPr>
            <a:r>
              <a:rPr lang="en-US" dirty="0" smtClean="0"/>
              <a:t>     &lt;/div&gt;</a:t>
            </a:r>
          </a:p>
          <a:p>
            <a:pPr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Scope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 it inheritance doesn’t exist. It has a special property called prototype.</a:t>
            </a:r>
          </a:p>
          <a:p>
            <a:r>
              <a:rPr lang="en-US" dirty="0" smtClean="0"/>
              <a:t>If the property doesn’t exist it will search prototype in it’s chain.</a:t>
            </a:r>
          </a:p>
          <a:p>
            <a:r>
              <a:rPr lang="en-US" dirty="0" smtClean="0"/>
              <a:t>Angular JS uses object prototypes to implement child scopes.</a:t>
            </a:r>
          </a:p>
          <a:p>
            <a:r>
              <a:rPr lang="en-US" dirty="0" smtClean="0"/>
              <a:t>When creating new scope, default it sets new scope’s prototype to it’s parent.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600</Words>
  <Application>Microsoft Office PowerPoint</Application>
  <PresentationFormat>On-screen Show (4:3)</PresentationFormat>
  <Paragraphs>94</Paragraphs>
  <Slides>19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Angular-JSSession</vt:lpstr>
      <vt:lpstr>Angular JS (Scopes)</vt:lpstr>
      <vt:lpstr>Objectives</vt:lpstr>
      <vt:lpstr>What is Scope</vt:lpstr>
      <vt:lpstr>Characterestics</vt:lpstr>
      <vt:lpstr>Data-Model</vt:lpstr>
      <vt:lpstr>Scope Hierarchies</vt:lpstr>
      <vt:lpstr>Scope Creation</vt:lpstr>
      <vt:lpstr>Scope Creation Example</vt:lpstr>
      <vt:lpstr>Scope Inheritance</vt:lpstr>
      <vt:lpstr>Scope Inheritance Example</vt:lpstr>
      <vt:lpstr>Isolated Scope</vt:lpstr>
      <vt:lpstr>Isolated Scope Example</vt:lpstr>
      <vt:lpstr>Shared Scope</vt:lpstr>
      <vt:lpstr>Controller</vt:lpstr>
      <vt:lpstr>Controller Methods</vt:lpstr>
      <vt:lpstr>Angular JS Controller Example:</vt:lpstr>
      <vt:lpstr>Angular JS Object</vt:lpstr>
      <vt:lpstr>Arrays in Angular JS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2017-05-08T05:16:09Z</dcterms:created>
  <dcterms:modified xsi:type="dcterms:W3CDTF">2017-09-04T08:23:45Z</dcterms:modified>
</cp:coreProperties>
</file>