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283" r:id="rId4"/>
    <p:sldId id="284" r:id="rId5"/>
    <p:sldId id="257" r:id="rId6"/>
    <p:sldId id="282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0" r:id="rId16"/>
    <p:sldId id="280" r:id="rId17"/>
    <p:sldId id="289" r:id="rId18"/>
    <p:sldId id="285" r:id="rId19"/>
    <p:sldId id="286" r:id="rId20"/>
    <p:sldId id="28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7CDA8-E77A-47F4-8C19-8B78F7F59664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5DF1-1110-42BD-857A-B40180DA3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Inheritance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63114"/>
            <a:ext cx="5943600" cy="19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7162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Isolated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Angular-JS has it’s default scope inheritance model can be very useful to divide up parts of a large application, but sometimes it causes problems.</a:t>
            </a:r>
          </a:p>
          <a:p>
            <a:r>
              <a:rPr lang="en-US" dirty="0" smtClean="0"/>
              <a:t>When reusability of the scope causes complexity, Angular-JS provides Isolated Scope, these are similar to normal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Isolated </a:t>
            </a:r>
            <a:r>
              <a: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Example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app.directive</a:t>
            </a:r>
            <a:r>
              <a:rPr lang="en-US" dirty="0" smtClean="0"/>
              <a:t>('isolated', function() { return { scope: {}, template: </a:t>
            </a:r>
          </a:p>
          <a:p>
            <a:pPr>
              <a:buNone/>
            </a:pPr>
            <a:r>
              <a:rPr lang="en-US" dirty="0" smtClean="0"/>
              <a:t>'&lt;input </a:t>
            </a:r>
            <a:r>
              <a:rPr lang="en-US" dirty="0" err="1" smtClean="0"/>
              <a:t>ng</a:t>
            </a:r>
            <a:r>
              <a:rPr lang="en-US" dirty="0" smtClean="0"/>
              <a:t>-model= "</a:t>
            </a:r>
            <a:r>
              <a:rPr lang="en-US" dirty="0" err="1" smtClean="0"/>
              <a:t>message.content</a:t>
            </a:r>
            <a:r>
              <a:rPr lang="en-US" dirty="0" smtClean="0"/>
              <a:t>"&gt; &lt;span&gt;{{</a:t>
            </a:r>
            <a:r>
              <a:rPr lang="en-US" dirty="0" err="1" smtClean="0"/>
              <a:t>message.content</a:t>
            </a:r>
            <a:r>
              <a:rPr lang="en-US" dirty="0" smtClean="0"/>
              <a:t>}}&lt;/span&gt;' };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EditController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&lt;input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message.content</a:t>
            </a:r>
            <a:r>
              <a:rPr lang="en-US" dirty="0" smtClean="0"/>
              <a:t>"&gt; &lt;span&gt;{{</a:t>
            </a:r>
            <a:r>
              <a:rPr lang="en-US" dirty="0" err="1" smtClean="0"/>
              <a:t>message.content</a:t>
            </a:r>
            <a:r>
              <a:rPr lang="en-US" dirty="0" smtClean="0"/>
              <a:t>}}&lt;/span&gt; </a:t>
            </a:r>
          </a:p>
          <a:p>
            <a:pPr>
              <a:buNone/>
            </a:pPr>
            <a:r>
              <a:rPr lang="en-US" dirty="0" smtClean="0"/>
              <a:t>&lt;div isolated&gt;&lt;/div&gt;&lt;/div&gt;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Shared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myApp.factory</a:t>
            </a:r>
            <a:r>
              <a:rPr lang="en-US" dirty="0" smtClean="0"/>
              <a:t>('Data', function () { </a:t>
            </a:r>
          </a:p>
          <a:p>
            <a:pPr>
              <a:buNone/>
            </a:pPr>
            <a:r>
              <a:rPr lang="en-US" dirty="0" smtClean="0"/>
              <a:t>return { </a:t>
            </a:r>
            <a:r>
              <a:rPr lang="en-US" dirty="0" err="1" smtClean="0"/>
              <a:t>FirstName</a:t>
            </a:r>
            <a:r>
              <a:rPr lang="en-US" dirty="0" smtClean="0"/>
              <a:t>: '' }; });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FirstCtrl</a:t>
            </a:r>
            <a:r>
              <a:rPr lang="en-US" dirty="0" smtClean="0"/>
              <a:t>', function ($scope, Data)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scope.Data</a:t>
            </a:r>
            <a:r>
              <a:rPr lang="en-US" dirty="0" smtClean="0"/>
              <a:t> = Data; }); </a:t>
            </a:r>
          </a:p>
          <a:p>
            <a:pPr>
              <a:buNone/>
            </a:pP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SecondCtrl</a:t>
            </a:r>
            <a:r>
              <a:rPr lang="en-US" dirty="0" smtClean="0"/>
              <a:t>', function ($scope, Data) { $</a:t>
            </a:r>
            <a:r>
              <a:rPr lang="en-US" dirty="0" err="1" smtClean="0"/>
              <a:t>scope.Data</a:t>
            </a:r>
            <a:r>
              <a:rPr lang="en-US" dirty="0" smtClean="0"/>
              <a:t> = Data; });</a:t>
            </a:r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FirstCtrl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Data.FirstName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&gt;Input is : &lt;strong&gt;{{</a:t>
            </a:r>
            <a:r>
              <a:rPr lang="en-US" dirty="0" err="1" smtClean="0"/>
              <a:t>Data.FirstName</a:t>
            </a:r>
            <a:r>
              <a:rPr lang="en-US" dirty="0" smtClean="0"/>
              <a:t>}}&lt;/strong&gt;</a:t>
            </a:r>
          </a:p>
          <a:p>
            <a:pPr>
              <a:buNone/>
            </a:pPr>
            <a:r>
              <a:rPr lang="en-US" dirty="0" smtClean="0"/>
              <a:t> &lt;/div&gt; </a:t>
            </a:r>
          </a:p>
          <a:p>
            <a:pPr>
              <a:buNone/>
            </a:pPr>
            <a:r>
              <a:rPr lang="en-US" dirty="0" smtClean="0"/>
              <a:t>&lt;hr&gt; 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SecondCtrl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Input should also be here: {{</a:t>
            </a:r>
            <a:r>
              <a:rPr lang="en-US" dirty="0" err="1" smtClean="0"/>
              <a:t>Data.FirstName</a:t>
            </a:r>
            <a:r>
              <a:rPr lang="en-US" dirty="0" smtClean="0"/>
              <a:t>}} 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application mainly relies on controllers to control the flow of data in the application.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controller is defined using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 directive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Each controller accepts $scope as a parameter which refers to the application/module that controller is to control.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controller is a </a:t>
            </a:r>
            <a:r>
              <a:rPr lang="en-US" b="1" dirty="0" smtClean="0"/>
              <a:t>JavaScript Object</a:t>
            </a:r>
            <a:r>
              <a:rPr lang="en-US" dirty="0" smtClean="0"/>
              <a:t>, created by a standard JavaScript </a:t>
            </a:r>
            <a:r>
              <a:rPr lang="en-US" b="1" dirty="0" smtClean="0"/>
              <a:t>object constructor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Controller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personCtrl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Last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lastName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&lt;br&gt;</a:t>
            </a:r>
            <a:br>
              <a:rPr lang="en-US" dirty="0" smtClean="0"/>
            </a:br>
            <a:r>
              <a:rPr lang="en-US" dirty="0" smtClean="0"/>
              <a:t>Full Name: {{</a:t>
            </a:r>
            <a:r>
              <a:rPr lang="en-US" dirty="0" err="1" smtClean="0"/>
              <a:t>fullName</a:t>
            </a:r>
            <a:r>
              <a:rPr lang="en-US" dirty="0" smtClean="0"/>
              <a:t>()}}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personCtrl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 = </a:t>
            </a:r>
            <a:r>
              <a:rPr lang="en-US" dirty="0" smtClean="0"/>
              <a:t>“</a:t>
            </a:r>
            <a:r>
              <a:rPr lang="en-US" dirty="0" smtClean="0"/>
              <a:t>Ram</a:t>
            </a:r>
            <a:r>
              <a:rPr lang="en-US" dirty="0" smtClean="0"/>
              <a:t>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 = </a:t>
            </a:r>
            <a:r>
              <a:rPr lang="en-US" dirty="0" smtClean="0"/>
              <a:t>“</a:t>
            </a:r>
            <a:r>
              <a:rPr lang="en-US" dirty="0" smtClean="0"/>
              <a:t>Kumar</a:t>
            </a:r>
            <a:r>
              <a:rPr lang="en-US" dirty="0" smtClean="0"/>
              <a:t>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scope.fullName</a:t>
            </a:r>
            <a:r>
              <a:rPr lang="en-US" dirty="0" smtClean="0"/>
              <a:t> = function() {</a:t>
            </a:r>
            <a:br>
              <a:rPr lang="en-US" dirty="0" smtClean="0"/>
            </a:br>
            <a:r>
              <a:rPr lang="en-US" dirty="0" smtClean="0"/>
              <a:t>        return $</a:t>
            </a:r>
            <a:r>
              <a:rPr lang="en-US" dirty="0" err="1" smtClean="0"/>
              <a:t>scope.firstName</a:t>
            </a:r>
            <a:r>
              <a:rPr lang="en-US" dirty="0" smtClean="0"/>
              <a:t> + " " + $</a:t>
            </a:r>
            <a:r>
              <a:rPr lang="en-US" dirty="0" err="1" smtClean="0"/>
              <a:t>scope.lastName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JS Controller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-app=“App"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b="1" dirty="0" err="1" smtClean="0"/>
              <a:t>myCtrlr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Last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lastName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Full Name: {{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b="1" dirty="0" smtClean="0"/>
              <a:t>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b="1" dirty="0" err="1" smtClean="0"/>
              <a:t>myCtrlr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= “Ram";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= “</a:t>
            </a:r>
            <a:r>
              <a:rPr lang="en-US" dirty="0" err="1" smtClean="0"/>
              <a:t>Gopal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JS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 </a:t>
            </a:r>
            <a:r>
              <a:rPr lang="en-US" dirty="0" err="1" smtClean="0"/>
              <a:t>ng</a:t>
            </a:r>
            <a:r>
              <a:rPr lang="en-US" dirty="0" smtClean="0"/>
              <a:t>-init ="person={</a:t>
            </a:r>
            <a:r>
              <a:rPr lang="en-US" dirty="0" err="1" smtClean="0"/>
              <a:t>firstName:'John',lastName:'Doe</a:t>
            </a:r>
            <a:r>
              <a:rPr lang="en-US" dirty="0" smtClean="0"/>
              <a:t>'}"&gt;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&lt;p&gt;The name is {{ </a:t>
            </a:r>
            <a:r>
              <a:rPr lang="en-US" dirty="0" err="1" smtClean="0"/>
              <a:t>person.lastName</a:t>
            </a:r>
            <a:r>
              <a:rPr lang="en-US" dirty="0" smtClean="0"/>
              <a:t> }}&lt;/p&gt;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Arrays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initialized in Angular JS with the declaration of variable ex:</a:t>
            </a:r>
          </a:p>
          <a:p>
            <a:pPr>
              <a:buNone/>
            </a:pPr>
            <a:r>
              <a:rPr lang="en-US" dirty="0" smtClean="0"/>
              <a:t> &lt;div </a:t>
            </a:r>
            <a:r>
              <a:rPr lang="en-US" dirty="0" err="1" smtClean="0"/>
              <a:t>ng</a:t>
            </a:r>
            <a:r>
              <a:rPr lang="en-US" dirty="0" smtClean="0"/>
              <a:t>-app=“ “ </a:t>
            </a:r>
            <a:r>
              <a:rPr lang="en-US" dirty="0" err="1" smtClean="0"/>
              <a:t>ng</a:t>
            </a:r>
            <a:r>
              <a:rPr lang="en-US" dirty="0" smtClean="0"/>
              <a:t>-init=“days=[‘</a:t>
            </a:r>
            <a:r>
              <a:rPr lang="en-US" dirty="0" err="1" smtClean="0"/>
              <a:t>sun’,’mon’,’tue</a:t>
            </a:r>
            <a:r>
              <a:rPr lang="en-US" dirty="0" smtClean="0"/>
              <a:t>’]”&gt;</a:t>
            </a:r>
          </a:p>
          <a:p>
            <a:pPr>
              <a:buNone/>
            </a:pPr>
            <a:r>
              <a:rPr lang="en-US" dirty="0" smtClean="0"/>
              <a:t>&lt;p&gt; Selected Day {{ days[0] }}&lt;/p&gt;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Iteration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-app=“ “ </a:t>
            </a:r>
            <a:r>
              <a:rPr lang="en-US" dirty="0" err="1" smtClean="0"/>
              <a:t>ng</a:t>
            </a:r>
            <a:r>
              <a:rPr lang="en-US" dirty="0" smtClean="0"/>
              <a:t>-init=“ days={‘</a:t>
            </a:r>
            <a:r>
              <a:rPr lang="en-US" dirty="0" err="1" smtClean="0"/>
              <a:t>sun’,’mon’,’tue’,’wed’,’thu’,’fri’,’sat</a:t>
            </a:r>
            <a:r>
              <a:rPr lang="en-US" dirty="0" smtClean="0"/>
              <a:t>’}”&gt;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&gt;Days in a Week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 </a:t>
            </a:r>
            <a:r>
              <a:rPr lang="en-US" dirty="0" err="1" smtClean="0"/>
              <a:t>ng</a:t>
            </a:r>
            <a:r>
              <a:rPr lang="en-US" dirty="0" smtClean="0"/>
              <a:t>-repeat=“day in days”&gt;</a:t>
            </a:r>
          </a:p>
          <a:p>
            <a:pPr>
              <a:buNone/>
            </a:pPr>
            <a:r>
              <a:rPr lang="en-US" dirty="0" smtClean="0"/>
              <a:t>{{day}}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JS Expression</a:t>
            </a:r>
          </a:p>
          <a:p>
            <a:r>
              <a:rPr lang="en-US" dirty="0" smtClean="0"/>
              <a:t>Angular JS Controller</a:t>
            </a:r>
          </a:p>
          <a:p>
            <a:r>
              <a:rPr lang="en-US" dirty="0" smtClean="0"/>
              <a:t>Scopes of Angular JS</a:t>
            </a:r>
          </a:p>
          <a:p>
            <a:r>
              <a:rPr lang="en-US" dirty="0" smtClean="0"/>
              <a:t>Angular JS  Objects</a:t>
            </a:r>
          </a:p>
          <a:p>
            <a:r>
              <a:rPr lang="en-US" dirty="0" smtClean="0"/>
              <a:t>Arrays in Angular JS</a:t>
            </a:r>
          </a:p>
          <a:p>
            <a:r>
              <a:rPr lang="en-US" dirty="0" smtClean="0"/>
              <a:t>External 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Array with Pair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 </a:t>
            </a:r>
            <a:r>
              <a:rPr lang="en-US" dirty="0" err="1" smtClean="0"/>
              <a:t>ng</a:t>
            </a:r>
            <a:r>
              <a:rPr lang="en-US" dirty="0" smtClean="0"/>
              <a:t>-init=“ names=[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name:'Jani</a:t>
            </a:r>
            <a:r>
              <a:rPr lang="en-US" dirty="0" smtClean="0"/>
              <a:t>', </a:t>
            </a:r>
            <a:r>
              <a:rPr lang="en-US" dirty="0" err="1" smtClean="0"/>
              <a:t>country:'Norway</a:t>
            </a:r>
            <a:r>
              <a:rPr lang="en-US" dirty="0" smtClean="0"/>
              <a:t>'},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name:'Hege</a:t>
            </a:r>
            <a:r>
              <a:rPr lang="en-US" dirty="0" smtClean="0"/>
              <a:t>', </a:t>
            </a:r>
            <a:r>
              <a:rPr lang="en-US" dirty="0" err="1" smtClean="0"/>
              <a:t>country:'Sweden</a:t>
            </a:r>
            <a:r>
              <a:rPr lang="en-US" dirty="0" smtClean="0"/>
              <a:t>'},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name:'Kai</a:t>
            </a:r>
            <a:r>
              <a:rPr lang="en-US" dirty="0" smtClean="0"/>
              <a:t>', </a:t>
            </a:r>
            <a:r>
              <a:rPr lang="en-US" dirty="0" err="1" smtClean="0"/>
              <a:t>country:'Denmark</a:t>
            </a:r>
            <a:r>
              <a:rPr lang="en-US" dirty="0" smtClean="0"/>
              <a:t>'}] “ 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li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-repeat="x in names"&gt;</a:t>
            </a:r>
            <a:br>
              <a:rPr lang="en-US" dirty="0" smtClean="0"/>
            </a:br>
            <a:r>
              <a:rPr lang="en-US" dirty="0" smtClean="0"/>
              <a:t>    {{ x.name + ', ' + </a:t>
            </a:r>
            <a:r>
              <a:rPr lang="en-US" dirty="0" err="1" smtClean="0"/>
              <a:t>x.country</a:t>
            </a:r>
            <a:r>
              <a:rPr lang="en-US" dirty="0" smtClean="0"/>
              <a:t> }}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expressions are written inside double braces: </a:t>
            </a:r>
          </a:p>
          <a:p>
            <a:pPr>
              <a:buNone/>
            </a:pPr>
            <a:r>
              <a:rPr lang="en-US" b="1" dirty="0" smtClean="0"/>
              <a:t>       {{ expression }}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expressions binds data to HTML the same way as the </a:t>
            </a:r>
            <a:r>
              <a:rPr lang="en-US" b="1" dirty="0" err="1" smtClean="0"/>
              <a:t>ng</a:t>
            </a:r>
            <a:r>
              <a:rPr lang="en-US" b="1" dirty="0" smtClean="0"/>
              <a:t>-bind</a:t>
            </a:r>
            <a:r>
              <a:rPr lang="en-US" dirty="0" smtClean="0"/>
              <a:t> directive.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 "output" data exactly where the expression is written.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Angular Js Expression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 </a:t>
            </a:r>
            <a:r>
              <a:rPr lang="en-US" dirty="0" err="1" smtClean="0"/>
              <a:t>ng</a:t>
            </a:r>
            <a:r>
              <a:rPr lang="en-US" dirty="0" smtClean="0"/>
              <a:t>-init="quantity=1;cost=5"&gt;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&lt;p&gt;Total in dollar: {{ quantity * cost }}&lt;/p&gt;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JS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Angular JS controller used for grouping of models.</a:t>
            </a:r>
          </a:p>
          <a:p>
            <a:pPr algn="just"/>
            <a:r>
              <a:rPr lang="en-US" dirty="0" smtClean="0"/>
              <a:t>In order to create Angular JS controller we need to set Controller with  application Directive</a:t>
            </a:r>
          </a:p>
          <a:p>
            <a:pPr algn="just"/>
            <a:r>
              <a:rPr lang="en-US" dirty="0" smtClean="0"/>
              <a:t>Ex:</a:t>
            </a:r>
          </a:p>
          <a:p>
            <a:pPr algn="just">
              <a:buNone/>
            </a:pPr>
            <a:r>
              <a:rPr lang="en-US" dirty="0" smtClean="0"/>
              <a:t>	&lt;div </a:t>
            </a:r>
            <a:r>
              <a:rPr lang="en-US" dirty="0" err="1" smtClean="0"/>
              <a:t>ng</a:t>
            </a:r>
            <a:r>
              <a:rPr lang="en-US" dirty="0" smtClean="0"/>
              <a:t>-app=“</a:t>
            </a:r>
            <a:r>
              <a:rPr lang="en-US" dirty="0" err="1" smtClean="0"/>
              <a:t>MyApp</a:t>
            </a:r>
            <a:r>
              <a:rPr lang="en-US" dirty="0" smtClean="0"/>
              <a:t>”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dirty="0" err="1" smtClean="0"/>
              <a:t>myCtrl</a:t>
            </a:r>
            <a:r>
              <a:rPr lang="en-US" dirty="0" smtClean="0"/>
              <a:t>”&gt;</a:t>
            </a:r>
          </a:p>
          <a:p>
            <a:pPr algn="just">
              <a:buNone/>
            </a:pPr>
            <a:r>
              <a:rPr lang="en-US" dirty="0" smtClean="0"/>
              <a:t>Note: In this 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 directive defines the application, </a:t>
            </a:r>
          </a:p>
          <a:p>
            <a:pPr algn="just">
              <a:buNone/>
            </a:pPr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 directive defines the controller.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594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Continued…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Scope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</a:t>
            </a:r>
            <a:r>
              <a:rPr lang="en-US" dirty="0" err="1" smtClean="0"/>
              <a:t>AngularJS</a:t>
            </a:r>
            <a:r>
              <a:rPr lang="en-US" dirty="0" smtClean="0"/>
              <a:t> application, the controller and view share an object called a scope.</a:t>
            </a:r>
          </a:p>
          <a:p>
            <a:r>
              <a:rPr lang="en-US" dirty="0" smtClean="0"/>
              <a:t>The controller sets properties on the scope, and the view binds to those properties.</a:t>
            </a:r>
          </a:p>
          <a:p>
            <a:r>
              <a:rPr lang="en-US" dirty="0" smtClean="0"/>
              <a:t>Types of Scopes:</a:t>
            </a:r>
          </a:p>
          <a:p>
            <a:pPr lvl="1"/>
            <a:r>
              <a:rPr lang="en-US" dirty="0" smtClean="0"/>
              <a:t>Scope Creation</a:t>
            </a:r>
          </a:p>
          <a:p>
            <a:pPr lvl="1"/>
            <a:r>
              <a:rPr lang="en-US" dirty="0" smtClean="0"/>
              <a:t>Scope Inheritance</a:t>
            </a:r>
          </a:p>
          <a:p>
            <a:pPr lvl="1"/>
            <a:r>
              <a:rPr lang="en-US" dirty="0" smtClean="0"/>
              <a:t>Isolating Scope</a:t>
            </a:r>
          </a:p>
          <a:p>
            <a:pPr lvl="1"/>
            <a:r>
              <a:rPr lang="en-US" dirty="0" smtClean="0"/>
              <a:t>Sharing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lang="en-US" dirty="0" smtClean="0"/>
              <a:t>Scope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creates the initial scope, which it calls $</a:t>
            </a:r>
            <a:r>
              <a:rPr lang="en-US" dirty="0" err="1" smtClean="0"/>
              <a:t>rootScope</a:t>
            </a:r>
            <a:r>
              <a:rPr lang="en-US" dirty="0" smtClean="0"/>
              <a:t>. It then compiles the document, starting at the root element.</a:t>
            </a:r>
          </a:p>
          <a:p>
            <a:r>
              <a:rPr lang="en-US" dirty="0" smtClean="0"/>
              <a:t>As it traverses the DOM ,it encounters and processes directives.</a:t>
            </a:r>
          </a:p>
          <a:p>
            <a:r>
              <a:rPr lang="en-US" dirty="0" smtClean="0"/>
              <a:t>During process directives like </a:t>
            </a:r>
            <a:r>
              <a:rPr lang="en-US" dirty="0" err="1" smtClean="0"/>
              <a:t>ng</a:t>
            </a:r>
            <a:r>
              <a:rPr lang="en-US" dirty="0" smtClean="0"/>
              <a:t>-controller requests new scopes.</a:t>
            </a:r>
          </a:p>
          <a:p>
            <a:r>
              <a:rPr lang="en-US" dirty="0" smtClean="0"/>
              <a:t>Once compilation is done Angular-JS creates mirror of the DOM Tree.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binds root element, and child scopes are bound to DOM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lang="en-US" dirty="0" smtClean="0"/>
              <a:t>Scope Creation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OuterController</a:t>
            </a:r>
            <a:r>
              <a:rPr lang="en-US" dirty="0" smtClean="0"/>
              <a:t>', function($scope) { $</a:t>
            </a:r>
            <a:r>
              <a:rPr lang="en-US" dirty="0" err="1" smtClean="0"/>
              <a:t>scope.outer</a:t>
            </a:r>
            <a:r>
              <a:rPr lang="en-US" dirty="0" smtClean="0"/>
              <a:t> = 'From the outside';}); </a:t>
            </a:r>
          </a:p>
          <a:p>
            <a:pPr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InnerController</a:t>
            </a:r>
            <a:r>
              <a:rPr lang="en-US" dirty="0" smtClean="0"/>
              <a:t>', function($scope) { $</a:t>
            </a:r>
            <a:r>
              <a:rPr lang="en-US" dirty="0" err="1" smtClean="0"/>
              <a:t>scope.inner</a:t>
            </a:r>
            <a:r>
              <a:rPr lang="en-US" dirty="0" smtClean="0"/>
              <a:t> = 'looking in.';});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OuterController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InnerController</a:t>
            </a:r>
            <a:r>
              <a:rPr lang="en-US" dirty="0" smtClean="0"/>
              <a:t>"&gt; {{outer}},        </a:t>
            </a:r>
          </a:p>
          <a:p>
            <a:pPr>
              <a:buNone/>
            </a:pPr>
            <a:r>
              <a:rPr lang="en-US" dirty="0" smtClean="0"/>
              <a:t>             {{inner}} </a:t>
            </a:r>
          </a:p>
          <a:p>
            <a:pPr>
              <a:buNone/>
            </a:pPr>
            <a:r>
              <a:rPr lang="en-US" dirty="0" smtClean="0"/>
              <a:t>     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it inheritance doesn’t exist. It has a special property called prototype.</a:t>
            </a:r>
          </a:p>
          <a:p>
            <a:r>
              <a:rPr lang="en-US" dirty="0" smtClean="0"/>
              <a:t>If the property doesn’t exist it will search prototype in it’s chain.</a:t>
            </a:r>
          </a:p>
          <a:p>
            <a:r>
              <a:rPr lang="en-US" dirty="0" smtClean="0"/>
              <a:t>Angular JS uses object prototypes to implement child scopes.</a:t>
            </a:r>
          </a:p>
          <a:p>
            <a:r>
              <a:rPr lang="en-US" dirty="0" smtClean="0"/>
              <a:t>When creating new scope, default it sets new scope’s prototype to it’s parent.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On-screen Show (4:3)</PresentationFormat>
  <Paragraphs>115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Angular JS</vt:lpstr>
      <vt:lpstr>Objectives</vt:lpstr>
      <vt:lpstr>AngularJS Expressions</vt:lpstr>
      <vt:lpstr>Angular Js Expression Example</vt:lpstr>
      <vt:lpstr>Angular JS Controller</vt:lpstr>
      <vt:lpstr>Scope in Angular JS</vt:lpstr>
      <vt:lpstr>Scope Creation</vt:lpstr>
      <vt:lpstr>Scope Creation Example</vt:lpstr>
      <vt:lpstr>Scope Inheritance</vt:lpstr>
      <vt:lpstr>Scope Inheritance Example</vt:lpstr>
      <vt:lpstr>Isolated Scope</vt:lpstr>
      <vt:lpstr>Isolated Scope Example</vt:lpstr>
      <vt:lpstr>Shared Scope</vt:lpstr>
      <vt:lpstr>Controller</vt:lpstr>
      <vt:lpstr>Controller Methods</vt:lpstr>
      <vt:lpstr>Angular JS Controller Example:</vt:lpstr>
      <vt:lpstr>Angular JS Object</vt:lpstr>
      <vt:lpstr>Arrays in Angular JS</vt:lpstr>
      <vt:lpstr>Iteration of Array</vt:lpstr>
      <vt:lpstr>Array with Pair of Values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2015-09-08T07:40:40Z</dcterms:created>
  <dcterms:modified xsi:type="dcterms:W3CDTF">2017-05-02T11:29:55Z</dcterms:modified>
</cp:coreProperties>
</file>