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256" r:id="rId2"/>
    <p:sldId id="279" r:id="rId3"/>
    <p:sldId id="257" r:id="rId4"/>
    <p:sldId id="285" r:id="rId5"/>
    <p:sldId id="280" r:id="rId6"/>
    <p:sldId id="286" r:id="rId7"/>
    <p:sldId id="281" r:id="rId8"/>
    <p:sldId id="282" r:id="rId9"/>
    <p:sldId id="283" r:id="rId10"/>
    <p:sldId id="284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br>
              <a:rPr lang="en-US" dirty="0" smtClean="0"/>
            </a:br>
            <a:r>
              <a:rPr lang="en-US" dirty="0" smtClean="0"/>
              <a:t>(Controller)</a:t>
            </a: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Setting state</a:t>
            </a:r>
          </a:p>
          <a:p>
            <a:r>
              <a:rPr lang="en-US" dirty="0" smtClean="0"/>
              <a:t>Adding behavior</a:t>
            </a:r>
          </a:p>
          <a:p>
            <a:r>
              <a:rPr lang="en-US" dirty="0" smtClean="0"/>
              <a:t>Associating controller with Scope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/>
              <a:t>Understanding Controllers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, a Controller is defined by a JavaScript </a:t>
            </a:r>
            <a:r>
              <a:rPr lang="en-US" b="1" dirty="0" smtClean="0"/>
              <a:t>constructor function</a:t>
            </a:r>
            <a:r>
              <a:rPr lang="en-US" dirty="0" smtClean="0"/>
              <a:t> that is used to augment </a:t>
            </a:r>
            <a:r>
              <a:rPr lang="en-US" dirty="0" err="1" smtClean="0"/>
              <a:t>theAngularJS</a:t>
            </a:r>
            <a:r>
              <a:rPr lang="en-US" dirty="0" smtClean="0"/>
              <a:t> Scope.</a:t>
            </a:r>
          </a:p>
          <a:p>
            <a:pPr algn="just"/>
            <a:r>
              <a:rPr lang="en-US" dirty="0" smtClean="0"/>
              <a:t>When a Controller is attached to the DOM via the            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 directive, </a:t>
            </a:r>
            <a:r>
              <a:rPr lang="en-US" dirty="0" err="1" smtClean="0"/>
              <a:t>AngularJS</a:t>
            </a:r>
            <a:r>
              <a:rPr lang="en-US" dirty="0" smtClean="0"/>
              <a:t> will instantiate a new Controller object, using the specified Controller's </a:t>
            </a:r>
            <a:r>
              <a:rPr lang="en-US" b="1" dirty="0" smtClean="0"/>
              <a:t>constructor function</a:t>
            </a:r>
            <a:r>
              <a:rPr lang="en-US" dirty="0" smtClean="0"/>
              <a:t>. </a:t>
            </a:r>
          </a:p>
          <a:p>
            <a:pPr algn="just"/>
            <a:r>
              <a:rPr lang="en-US" dirty="0" smtClean="0"/>
              <a:t>If the controller has been attached using the </a:t>
            </a:r>
            <a:r>
              <a:rPr lang="en-US" b="1" dirty="0" smtClean="0"/>
              <a:t>controller</a:t>
            </a:r>
            <a:r>
              <a:rPr lang="en-US" dirty="0" smtClean="0"/>
              <a:t> as syntax then the controller instance will be assigned to a property on the new scope.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&lt;div </a:t>
            </a:r>
            <a:r>
              <a:rPr lang="en-US" dirty="0" err="1" smtClean="0"/>
              <a:t>ng</a:t>
            </a:r>
            <a:r>
              <a:rPr lang="en-US" dirty="0" smtClean="0"/>
              <a:t>-app="</a:t>
            </a:r>
            <a:r>
              <a:rPr lang="en-US" dirty="0" err="1" smtClean="0"/>
              <a:t>myApp</a:t>
            </a:r>
            <a:r>
              <a:rPr lang="en-US" dirty="0" smtClean="0"/>
              <a:t>" </a:t>
            </a:r>
            <a:r>
              <a:rPr lang="en-US" dirty="0" err="1" smtClean="0"/>
              <a:t>ng</a:t>
            </a:r>
            <a:r>
              <a:rPr lang="en-US" dirty="0" smtClean="0"/>
              <a:t>-controller="</a:t>
            </a:r>
            <a:r>
              <a:rPr lang="en-US" dirty="0" err="1" smtClean="0"/>
              <a:t>personCtrl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firstName</a:t>
            </a:r>
            <a:r>
              <a:rPr lang="en-US" dirty="0" smtClean="0"/>
              <a:t>"&gt;&lt;br&gt;</a:t>
            </a:r>
            <a:br>
              <a:rPr lang="en-US" dirty="0" smtClean="0"/>
            </a:br>
            <a:r>
              <a:rPr lang="en-US" dirty="0" smtClean="0"/>
              <a:t>Last Name: &lt;input type="text" 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lastName</a:t>
            </a:r>
            <a:r>
              <a:rPr lang="en-US" dirty="0" smtClean="0"/>
              <a:t>"&gt;&lt;br&gt;</a:t>
            </a:r>
            <a:br>
              <a:rPr lang="en-US" dirty="0" smtClean="0"/>
            </a:br>
            <a:r>
              <a:rPr lang="en-US" dirty="0" smtClean="0"/>
              <a:t>&lt;br&gt;</a:t>
            </a:r>
            <a:br>
              <a:rPr lang="en-US" dirty="0" smtClean="0"/>
            </a:br>
            <a:r>
              <a:rPr lang="en-US" dirty="0" smtClean="0"/>
              <a:t>Full Name: {{</a:t>
            </a:r>
            <a:r>
              <a:rPr lang="en-US" dirty="0" err="1" smtClean="0"/>
              <a:t>fullName</a:t>
            </a:r>
            <a:r>
              <a:rPr lang="en-US" dirty="0" smtClean="0"/>
              <a:t>()}}</a:t>
            </a:r>
            <a:br>
              <a:rPr lang="en-US" dirty="0" smtClean="0"/>
            </a:br>
            <a:r>
              <a:rPr lang="en-US" dirty="0" smtClean="0"/>
              <a:t>&lt;/div&gt;</a:t>
            </a:r>
            <a:br>
              <a:rPr lang="en-US" dirty="0" smtClean="0"/>
            </a:br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 app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[]);</a:t>
            </a:r>
            <a:br>
              <a:rPr lang="en-US" dirty="0" smtClean="0"/>
            </a:br>
            <a:r>
              <a:rPr lang="en-US" dirty="0" err="1" smtClean="0"/>
              <a:t>app.controller</a:t>
            </a:r>
            <a:r>
              <a:rPr lang="en-US" dirty="0" smtClean="0"/>
              <a:t>('</a:t>
            </a:r>
            <a:r>
              <a:rPr lang="en-US" dirty="0" err="1" smtClean="0"/>
              <a:t>personCtrl</a:t>
            </a:r>
            <a:r>
              <a:rPr lang="en-US" dirty="0" smtClean="0"/>
              <a:t>', function($scope) {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scope.firstName</a:t>
            </a:r>
            <a:r>
              <a:rPr lang="en-US" dirty="0" smtClean="0"/>
              <a:t> = “Ram";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scope.lastName</a:t>
            </a:r>
            <a:r>
              <a:rPr lang="en-US" dirty="0" smtClean="0"/>
              <a:t> = “Kumar";</a:t>
            </a:r>
            <a:br>
              <a:rPr lang="en-US" dirty="0" smtClean="0"/>
            </a:br>
            <a:r>
              <a:rPr lang="en-US" dirty="0" smtClean="0"/>
              <a:t>    $</a:t>
            </a:r>
            <a:r>
              <a:rPr lang="en-US" dirty="0" err="1" smtClean="0"/>
              <a:t>scope.fullName</a:t>
            </a:r>
            <a:r>
              <a:rPr lang="en-US" dirty="0" smtClean="0"/>
              <a:t> = function() {</a:t>
            </a:r>
            <a:br>
              <a:rPr lang="en-US" dirty="0" smtClean="0"/>
            </a:br>
            <a:r>
              <a:rPr lang="en-US" dirty="0" smtClean="0"/>
              <a:t>        return $</a:t>
            </a:r>
            <a:r>
              <a:rPr lang="en-US" dirty="0" err="1" smtClean="0"/>
              <a:t>scope.firstName</a:t>
            </a:r>
            <a:r>
              <a:rPr lang="en-US" dirty="0" smtClean="0"/>
              <a:t> + " " + $</a:t>
            </a:r>
            <a:r>
              <a:rPr lang="en-US" dirty="0" err="1" smtClean="0"/>
              <a:t>scope.lastName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};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Setting up the initial state of a  $scope 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Typically, when you create an application you need to set up the initial state for the </a:t>
            </a:r>
            <a:r>
              <a:rPr lang="en-US" dirty="0" err="1" smtClean="0"/>
              <a:t>AngularJS</a:t>
            </a:r>
            <a:r>
              <a:rPr lang="en-US" dirty="0" smtClean="0"/>
              <a:t> $scope. </a:t>
            </a:r>
          </a:p>
          <a:p>
            <a:r>
              <a:rPr lang="en-US" dirty="0" smtClean="0"/>
              <a:t>You set up the initial state of a scope by attaching properties to the $scope object.</a:t>
            </a:r>
          </a:p>
          <a:p>
            <a:pPr>
              <a:buNone/>
            </a:pPr>
            <a:r>
              <a:rPr lang="en-US" dirty="0" smtClean="0"/>
              <a:t>Ex: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r>
              <a:rPr lang="en-US" dirty="0" smtClean="0"/>
              <a:t>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',[]); </a:t>
            </a: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GreetingController</a:t>
            </a:r>
            <a:r>
              <a:rPr lang="en-US" dirty="0" smtClean="0"/>
              <a:t>', </a:t>
            </a:r>
          </a:p>
          <a:p>
            <a:pPr>
              <a:buNone/>
            </a:pPr>
            <a:r>
              <a:rPr lang="en-US" dirty="0" smtClean="0"/>
              <a:t>     ['$scope', function($scope) { </a:t>
            </a:r>
          </a:p>
          <a:p>
            <a:pPr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scope.greeting</a:t>
            </a:r>
            <a:r>
              <a:rPr lang="en-US" dirty="0" smtClean="0"/>
              <a:t> = '</a:t>
            </a:r>
            <a:r>
              <a:rPr lang="en-US" dirty="0" err="1" smtClean="0"/>
              <a:t>Haiii</a:t>
            </a:r>
            <a:r>
              <a:rPr lang="en-US" dirty="0" smtClean="0"/>
              <a:t>!'; }</a:t>
            </a:r>
          </a:p>
          <a:p>
            <a:pPr>
              <a:buNone/>
            </a:pPr>
            <a:r>
              <a:rPr lang="en-US" dirty="0" smtClean="0"/>
              <a:t>     ]);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 []).controller('</a:t>
            </a:r>
            <a:r>
              <a:rPr lang="en-US" dirty="0" err="1" smtClean="0"/>
              <a:t>namesCtrl</a:t>
            </a:r>
            <a:r>
              <a:rPr lang="en-US" dirty="0" smtClean="0"/>
              <a:t>', function($scope) {</a:t>
            </a:r>
            <a:br>
              <a:rPr lang="en-US" dirty="0" smtClean="0"/>
            </a:br>
            <a:r>
              <a:rPr lang="en-US" dirty="0" smtClean="0"/>
              <a:t>    $scope.names = [</a:t>
            </a:r>
            <a:br>
              <a:rPr lang="en-US" dirty="0" smtClean="0"/>
            </a:br>
            <a:r>
              <a:rPr lang="en-US" dirty="0" smtClean="0"/>
              <a:t>        {name:'Jani',country:'Norway'},</a:t>
            </a:r>
            <a:br>
              <a:rPr lang="en-US" dirty="0" smtClean="0"/>
            </a:br>
            <a:r>
              <a:rPr lang="en-US" dirty="0" smtClean="0"/>
              <a:t>        {name:'Hege',country:'Sweden'},</a:t>
            </a:r>
            <a:br>
              <a:rPr lang="en-US" dirty="0" smtClean="0"/>
            </a:br>
            <a:r>
              <a:rPr lang="en-US" dirty="0" smtClean="0"/>
              <a:t>        {name:'Kai',country:'Denmark'}</a:t>
            </a:r>
            <a:br>
              <a:rPr lang="en-US" dirty="0" smtClean="0"/>
            </a:br>
            <a:r>
              <a:rPr lang="en-US" dirty="0" smtClean="0"/>
              <a:t>    ];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Behavior to Controller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react to events or execute computation in the view we must provide behavior to the scope. </a:t>
            </a:r>
          </a:p>
          <a:p>
            <a:r>
              <a:rPr lang="en-US" dirty="0" smtClean="0"/>
              <a:t>We add behavior to the scope by attaching methods to the $scope object. </a:t>
            </a:r>
          </a:p>
          <a:p>
            <a:pPr>
              <a:buNone/>
            </a:pPr>
            <a:r>
              <a:rPr lang="en-US" dirty="0" smtClean="0"/>
              <a:t>    Ex: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r>
              <a:rPr lang="en-US" dirty="0" smtClean="0"/>
              <a:t>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',[]); </a:t>
            </a: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DoubleController</a:t>
            </a:r>
            <a:r>
              <a:rPr lang="en-US" dirty="0" smtClean="0"/>
              <a:t>', ['$scope', function($scope) { </a:t>
            </a:r>
          </a:p>
          <a:p>
            <a:pPr>
              <a:buNone/>
            </a:pPr>
            <a:r>
              <a:rPr lang="en-US" dirty="0" smtClean="0"/>
              <a:t>     $</a:t>
            </a:r>
            <a:r>
              <a:rPr lang="en-US" dirty="0" err="1" smtClean="0"/>
              <a:t>scope.double</a:t>
            </a:r>
            <a:r>
              <a:rPr lang="en-US" dirty="0" smtClean="0"/>
              <a:t> </a:t>
            </a:r>
            <a:r>
              <a:rPr lang="en-US" smtClean="0"/>
              <a:t>= function(value</a:t>
            </a:r>
            <a:r>
              <a:rPr lang="en-US" dirty="0" smtClean="0"/>
              <a:t>) { return value * 2; };</a:t>
            </a:r>
          </a:p>
          <a:p>
            <a:pPr>
              <a:buNone/>
            </a:pPr>
            <a:r>
              <a:rPr lang="en-US" dirty="0" smtClean="0"/>
              <a:t>         }]);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Defining controller: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myApp</a:t>
            </a:r>
            <a:r>
              <a:rPr lang="en-US" dirty="0" smtClean="0"/>
              <a:t> = </a:t>
            </a: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myApp</a:t>
            </a:r>
            <a:r>
              <a:rPr lang="en-US" dirty="0" smtClean="0"/>
              <a:t>',[]); </a:t>
            </a:r>
            <a:r>
              <a:rPr lang="en-US" dirty="0" err="1" smtClean="0"/>
              <a:t>myApp.controller</a:t>
            </a:r>
            <a:r>
              <a:rPr lang="en-US" dirty="0" smtClean="0"/>
              <a:t>('</a:t>
            </a:r>
            <a:r>
              <a:rPr lang="en-US" dirty="0" err="1" smtClean="0"/>
              <a:t>MyController</a:t>
            </a:r>
            <a:r>
              <a:rPr lang="en-US" dirty="0" smtClean="0"/>
              <a:t>', function($scope) { $</a:t>
            </a:r>
            <a:r>
              <a:rPr lang="en-US" dirty="0" err="1" smtClean="0"/>
              <a:t>scope.spices</a:t>
            </a:r>
            <a:r>
              <a:rPr lang="en-US" dirty="0" smtClean="0"/>
              <a:t> = [{"name":"</a:t>
            </a:r>
            <a:r>
              <a:rPr lang="en-US" dirty="0" err="1" smtClean="0"/>
              <a:t>pasilla</a:t>
            </a:r>
            <a:r>
              <a:rPr lang="en-US" dirty="0" smtClean="0"/>
              <a:t>", "spiciness":"mild"}, {"name":"jalapeno", "spiciness":"hot </a:t>
            </a:r>
            <a:r>
              <a:rPr lang="en-US" dirty="0" err="1" smtClean="0"/>
              <a:t>hot</a:t>
            </a:r>
            <a:r>
              <a:rPr lang="en-US" dirty="0" smtClean="0"/>
              <a:t> </a:t>
            </a:r>
            <a:r>
              <a:rPr lang="en-US" dirty="0" err="1" smtClean="0"/>
              <a:t>hot</a:t>
            </a:r>
            <a:r>
              <a:rPr lang="en-US" dirty="0" smtClean="0"/>
              <a:t>!"}, {"name":"</a:t>
            </a:r>
            <a:r>
              <a:rPr lang="en-US" dirty="0" err="1" smtClean="0"/>
              <a:t>habanero</a:t>
            </a:r>
            <a:r>
              <a:rPr lang="en-US" dirty="0" smtClean="0"/>
              <a:t>", "spiciness":"LAVA HOT!!"}]; $</a:t>
            </a:r>
            <a:r>
              <a:rPr lang="en-US" dirty="0" err="1" smtClean="0"/>
              <a:t>scope.spice</a:t>
            </a:r>
            <a:r>
              <a:rPr lang="en-US" dirty="0" smtClean="0"/>
              <a:t> = "</a:t>
            </a:r>
            <a:r>
              <a:rPr lang="en-US" dirty="0" err="1" smtClean="0"/>
              <a:t>habanero</a:t>
            </a:r>
            <a:r>
              <a:rPr lang="en-US" dirty="0" smtClean="0"/>
              <a:t>"; });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 describe('</a:t>
            </a:r>
            <a:r>
              <a:rPr lang="en-US" sz="2000" dirty="0" err="1" smtClean="0"/>
              <a:t>myController</a:t>
            </a:r>
            <a:r>
              <a:rPr lang="en-US" sz="2000" dirty="0" smtClean="0"/>
              <a:t> function', function() { </a:t>
            </a:r>
          </a:p>
          <a:p>
            <a:pPr>
              <a:buNone/>
            </a:pPr>
            <a:r>
              <a:rPr lang="en-US" sz="2000" dirty="0" smtClean="0"/>
              <a:t>            describe('</a:t>
            </a:r>
            <a:r>
              <a:rPr lang="en-US" sz="2000" dirty="0" err="1" smtClean="0"/>
              <a:t>myController</a:t>
            </a:r>
            <a:r>
              <a:rPr lang="en-US" sz="2000" dirty="0" smtClean="0"/>
              <a:t>',  function() { 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 $scope; 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beforeEach</a:t>
            </a:r>
            <a:r>
              <a:rPr lang="en-US" sz="2000" dirty="0" smtClean="0"/>
              <a:t>(module('</a:t>
            </a:r>
            <a:r>
              <a:rPr lang="en-US" sz="2000" dirty="0" err="1" smtClean="0"/>
              <a:t>myApp</a:t>
            </a:r>
            <a:r>
              <a:rPr lang="en-US" sz="2000" dirty="0" smtClean="0"/>
              <a:t>')); </a:t>
            </a:r>
          </a:p>
          <a:p>
            <a:pPr>
              <a:buNone/>
            </a:pPr>
            <a:r>
              <a:rPr lang="en-US" sz="2000" dirty="0" smtClean="0"/>
              <a:t>                   </a:t>
            </a:r>
            <a:r>
              <a:rPr lang="en-US" sz="2000" dirty="0" err="1" smtClean="0"/>
              <a:t>beforeEach</a:t>
            </a:r>
            <a:r>
              <a:rPr lang="en-US" sz="2000" dirty="0" smtClean="0"/>
              <a:t>(inject(function($</a:t>
            </a:r>
            <a:r>
              <a:rPr lang="en-US" sz="2000" dirty="0" err="1" smtClean="0"/>
              <a:t>rootScope</a:t>
            </a:r>
            <a:r>
              <a:rPr lang="en-US" sz="2000" dirty="0" smtClean="0"/>
              <a:t>, $controller) {</a:t>
            </a:r>
          </a:p>
          <a:p>
            <a:pPr>
              <a:buNone/>
            </a:pPr>
            <a:r>
              <a:rPr lang="en-US" sz="2000" dirty="0" smtClean="0"/>
              <a:t>                      $scope = $</a:t>
            </a:r>
            <a:r>
              <a:rPr lang="en-US" sz="2000" dirty="0" err="1" smtClean="0"/>
              <a:t>rootScope.$new</a:t>
            </a:r>
            <a:r>
              <a:rPr lang="en-US" sz="2000" dirty="0" smtClean="0"/>
              <a:t>(); </a:t>
            </a:r>
          </a:p>
          <a:p>
            <a:pPr>
              <a:buNone/>
            </a:pPr>
            <a:r>
              <a:rPr lang="en-US" sz="2000" dirty="0" smtClean="0"/>
              <a:t>        $controller('</a:t>
            </a:r>
            <a:r>
              <a:rPr lang="en-US" sz="2000" dirty="0" err="1" smtClean="0"/>
              <a:t>MyController</a:t>
            </a:r>
            <a:r>
              <a:rPr lang="en-US" sz="2000" dirty="0" smtClean="0"/>
              <a:t>', {$scope: $scope}); </a:t>
            </a:r>
          </a:p>
          <a:p>
            <a:pPr>
              <a:buNone/>
            </a:pPr>
            <a:r>
              <a:rPr lang="en-US" sz="2000" dirty="0" smtClean="0"/>
              <a:t>})); </a:t>
            </a:r>
          </a:p>
          <a:p>
            <a:pPr>
              <a:buNone/>
            </a:pPr>
            <a:r>
              <a:rPr lang="en-US" sz="2000" dirty="0" smtClean="0"/>
              <a:t>it('should create "spices" model with 3 spices', </a:t>
            </a:r>
          </a:p>
          <a:p>
            <a:pPr>
              <a:buNone/>
            </a:pPr>
            <a:r>
              <a:rPr lang="en-US" sz="2000" dirty="0" smtClean="0"/>
              <a:t>function() { expect($</a:t>
            </a:r>
            <a:r>
              <a:rPr lang="en-US" sz="2000" dirty="0" err="1" smtClean="0"/>
              <a:t>scope.spices.length</a:t>
            </a:r>
            <a:r>
              <a:rPr lang="en-US" sz="2000" dirty="0" smtClean="0"/>
              <a:t>).</a:t>
            </a:r>
            <a:r>
              <a:rPr lang="en-US" sz="2000" dirty="0" err="1" smtClean="0"/>
              <a:t>toBe</a:t>
            </a:r>
            <a:r>
              <a:rPr lang="en-US" sz="2000" dirty="0" smtClean="0"/>
              <a:t>(3); </a:t>
            </a:r>
          </a:p>
          <a:p>
            <a:pPr>
              <a:buNone/>
            </a:pPr>
            <a:r>
              <a:rPr lang="en-US" sz="2000" dirty="0" smtClean="0"/>
              <a:t>});</a:t>
            </a:r>
          </a:p>
          <a:p>
            <a:pPr>
              <a:buNone/>
            </a:pPr>
            <a:r>
              <a:rPr lang="en-US" sz="2000" dirty="0" smtClean="0"/>
              <a:t> it('should set the default value of spice', function() { expect($</a:t>
            </a:r>
            <a:r>
              <a:rPr lang="en-US" sz="2000" dirty="0" err="1" smtClean="0"/>
              <a:t>scope.spice</a:t>
            </a:r>
            <a:r>
              <a:rPr lang="en-US" sz="2000" dirty="0" smtClean="0"/>
              <a:t>).</a:t>
            </a:r>
            <a:r>
              <a:rPr lang="en-US" sz="2000" dirty="0" err="1" smtClean="0"/>
              <a:t>toBe</a:t>
            </a:r>
            <a:r>
              <a:rPr lang="en-US" sz="2000" dirty="0" smtClean="0"/>
              <a:t>('</a:t>
            </a:r>
            <a:r>
              <a:rPr lang="en-US" sz="2000" dirty="0" err="1" smtClean="0"/>
              <a:t>habanero</a:t>
            </a:r>
            <a:r>
              <a:rPr lang="en-US" sz="2000" dirty="0" smtClean="0"/>
              <a:t>');</a:t>
            </a:r>
          </a:p>
          <a:p>
            <a:pPr>
              <a:buNone/>
            </a:pPr>
            <a:r>
              <a:rPr lang="en-US" sz="2000" dirty="0" smtClean="0"/>
              <a:t> }); }); });</a:t>
            </a:r>
            <a:endParaRPr lang="en-US" sz="20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278</Words>
  <Application>Microsoft Office PowerPoint</Application>
  <PresentationFormat>On-screen Show (4:3)</PresentationFormat>
  <Paragraphs>51</Paragraphs>
  <Slides>11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Angular-JSSession</vt:lpstr>
      <vt:lpstr>Angular JS (Controller)</vt:lpstr>
      <vt:lpstr>Objectives</vt:lpstr>
      <vt:lpstr>Understanding Controllers</vt:lpstr>
      <vt:lpstr>Example</vt:lpstr>
      <vt:lpstr>Setting up the initial state of a  $scope object</vt:lpstr>
      <vt:lpstr>Example</vt:lpstr>
      <vt:lpstr>Adding Behavior to Controller</vt:lpstr>
      <vt:lpstr>Example</vt:lpstr>
      <vt:lpstr>Testing controller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2017-05-05T09:13:21Z</dcterms:created>
  <dcterms:modified xsi:type="dcterms:W3CDTF">2017-08-31T09:36:33Z</dcterms:modified>
</cp:coreProperties>
</file>