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br>
              <a:rPr lang="en-US" dirty="0" smtClean="0"/>
            </a:br>
            <a:r>
              <a:rPr lang="en-US" dirty="0" smtClean="0"/>
              <a:t>(Directives)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applications usually have a data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 model is a collection of data available for the application.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ng</a:t>
            </a:r>
            <a:r>
              <a:rPr lang="en-US" dirty="0" smtClean="0"/>
              <a:t>-bind</a:t>
            </a:r>
            <a:r>
              <a:rPr lang="en-US" dirty="0" smtClean="0"/>
              <a:t> </a:t>
            </a:r>
            <a:r>
              <a:rPr lang="en-US" dirty="0" smtClean="0"/>
              <a:t>directive is to  </a:t>
            </a:r>
            <a:r>
              <a:rPr lang="en-US" dirty="0" smtClean="0"/>
              <a:t>bind the </a:t>
            </a:r>
            <a:r>
              <a:rPr lang="en-US" dirty="0" err="1" smtClean="0"/>
              <a:t>innerHTML</a:t>
            </a:r>
            <a:r>
              <a:rPr lang="en-US" dirty="0" smtClean="0"/>
              <a:t> of the element to the specified model </a:t>
            </a:r>
            <a:r>
              <a:rPr lang="en-US" dirty="0" smtClean="0"/>
              <a:t>property.</a:t>
            </a:r>
          </a:p>
          <a:p>
            <a:pPr lvl="1"/>
            <a:r>
              <a:rPr lang="en-US" dirty="0" smtClean="0"/>
              <a:t>Ex: </a:t>
            </a:r>
            <a:r>
              <a:rPr lang="en-US" dirty="0" smtClean="0"/>
              <a:t>&lt;p </a:t>
            </a:r>
            <a:r>
              <a:rPr lang="en-US" dirty="0" err="1" smtClean="0"/>
              <a:t>ng</a:t>
            </a:r>
            <a:r>
              <a:rPr lang="en-US" dirty="0" smtClean="0"/>
              <a:t>-bind="</a:t>
            </a:r>
            <a:r>
              <a:rPr lang="en-US" dirty="0" err="1" smtClean="0"/>
              <a:t>firstname</a:t>
            </a:r>
            <a:r>
              <a:rPr lang="en-US" dirty="0" smtClean="0"/>
              <a:t>"&gt;&lt;/p&gt;</a:t>
            </a:r>
          </a:p>
          <a:p>
            <a:pPr>
              <a:buNone/>
            </a:pPr>
            <a:r>
              <a:rPr lang="en-US" dirty="0" smtClean="0"/>
              <a:t>      or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smtClean="0"/>
              <a:t>p&gt;First name: {{</a:t>
            </a:r>
            <a:r>
              <a:rPr lang="en-US" dirty="0" err="1" smtClean="0"/>
              <a:t>firstname</a:t>
            </a:r>
            <a:r>
              <a:rPr lang="en-US" dirty="0" smtClean="0"/>
              <a:t>}}&lt;/p&gt;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myCtrl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&lt;h1 </a:t>
            </a:r>
            <a:r>
              <a:rPr lang="en-US" dirty="0" err="1" smtClean="0"/>
              <a:t>ng</a:t>
            </a:r>
            <a:r>
              <a:rPr lang="en-US" dirty="0" smtClean="0"/>
              <a:t>-click="</a:t>
            </a:r>
            <a:r>
              <a:rPr lang="en-US" dirty="0" err="1" smtClean="0"/>
              <a:t>changeName</a:t>
            </a:r>
            <a:r>
              <a:rPr lang="en-US" dirty="0" smtClean="0"/>
              <a:t>()"&gt;{{</a:t>
            </a:r>
            <a:r>
              <a:rPr lang="en-US" dirty="0" err="1" smtClean="0"/>
              <a:t>firstname</a:t>
            </a:r>
            <a:r>
              <a:rPr lang="en-US" dirty="0" smtClean="0"/>
              <a:t>}}&lt;/h1&gt;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[]);</a:t>
            </a:r>
          </a:p>
          <a:p>
            <a:pPr>
              <a:buNone/>
            </a:pP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myCtrl</a:t>
            </a:r>
            <a:r>
              <a:rPr lang="en-US" dirty="0" smtClean="0"/>
              <a:t>', function($scope) {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scope.firstname</a:t>
            </a:r>
            <a:r>
              <a:rPr lang="en-US" dirty="0" smtClean="0"/>
              <a:t> = </a:t>
            </a:r>
            <a:r>
              <a:rPr lang="en-US" dirty="0" smtClean="0"/>
              <a:t>“Rama </a:t>
            </a:r>
            <a:r>
              <a:rPr lang="en-US" dirty="0" err="1" smtClean="0"/>
              <a:t>Raju</a:t>
            </a:r>
            <a:r>
              <a:rPr lang="en-US" dirty="0" smtClean="0"/>
              <a:t>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scope.changeName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scope.firstname</a:t>
            </a:r>
            <a:r>
              <a:rPr lang="en-US" dirty="0" smtClean="0"/>
              <a:t> = "</a:t>
            </a:r>
            <a:r>
              <a:rPr lang="en-US" dirty="0" err="1" smtClean="0"/>
              <a:t>Narayana</a:t>
            </a:r>
            <a:r>
              <a:rPr lang="en-US" dirty="0" smtClean="0"/>
              <a:t>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Learning about directives</a:t>
            </a:r>
          </a:p>
          <a:p>
            <a:r>
              <a:rPr lang="en-US" dirty="0" smtClean="0"/>
              <a:t>Types of Directives</a:t>
            </a:r>
          </a:p>
          <a:p>
            <a:r>
              <a:rPr lang="en-US" dirty="0" smtClean="0"/>
              <a:t>Custom Directives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What are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comes with a set of these directives built-in, like </a:t>
            </a:r>
            <a:r>
              <a:rPr lang="en-US" dirty="0" err="1" smtClean="0"/>
              <a:t>ngBind</a:t>
            </a:r>
            <a:r>
              <a:rPr lang="en-US" dirty="0" smtClean="0"/>
              <a:t>, </a:t>
            </a:r>
            <a:r>
              <a:rPr lang="en-US" dirty="0" err="1" smtClean="0"/>
              <a:t>ngModel</a:t>
            </a:r>
            <a:r>
              <a:rPr lang="en-US" dirty="0" smtClean="0"/>
              <a:t>, and </a:t>
            </a:r>
            <a:r>
              <a:rPr lang="en-US" dirty="0" err="1" smtClean="0"/>
              <a:t>ngClass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Much like you create controllers and services, you can create your own directives for </a:t>
            </a:r>
            <a:r>
              <a:rPr lang="en-US" dirty="0" err="1" smtClean="0"/>
              <a:t>AngularJS</a:t>
            </a:r>
            <a:r>
              <a:rPr lang="en-US" dirty="0" smtClean="0"/>
              <a:t> to use. 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AngularJS</a:t>
            </a:r>
            <a:r>
              <a:rPr lang="en-US" dirty="0" smtClean="0"/>
              <a:t> bootstraps your application, the HTML compiler traverses the DOM matching directives against the DOM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Types of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$compile can match directives based on element names (E), attributes (A), class names (C), and comments (M).</a:t>
            </a:r>
          </a:p>
          <a:p>
            <a:r>
              <a:rPr lang="en-US" dirty="0" smtClean="0"/>
              <a:t>The built-in the </a:t>
            </a:r>
            <a:r>
              <a:rPr lang="en-US" dirty="0" err="1" smtClean="0"/>
              <a:t>AngularJS</a:t>
            </a:r>
            <a:r>
              <a:rPr lang="en-US" dirty="0" smtClean="0"/>
              <a:t> directives show in their documentation page which type of matching they support.</a:t>
            </a:r>
          </a:p>
          <a:p>
            <a:pPr>
              <a:buNone/>
            </a:pPr>
            <a:r>
              <a:rPr lang="en-US" dirty="0" smtClean="0"/>
              <a:t>&lt;my-dir&gt;&lt;/my-dir&gt; </a:t>
            </a:r>
          </a:p>
          <a:p>
            <a:pPr>
              <a:buNone/>
            </a:pPr>
            <a:r>
              <a:rPr lang="en-US" dirty="0" smtClean="0"/>
              <a:t>&lt;span my-dir="exp"&gt;&lt;/span&gt; </a:t>
            </a:r>
          </a:p>
          <a:p>
            <a:pPr>
              <a:buNone/>
            </a:pPr>
            <a:r>
              <a:rPr lang="en-US" dirty="0" smtClean="0"/>
              <a:t>&lt;!-- directive: my-dir exp --&gt; </a:t>
            </a:r>
          </a:p>
          <a:p>
            <a:pPr>
              <a:buNone/>
            </a:pPr>
            <a:r>
              <a:rPr lang="en-US" dirty="0" smtClean="0"/>
              <a:t>&lt;span class="my-dir: exp;"&gt;&lt;/span&gt;</a:t>
            </a:r>
          </a:p>
          <a:p>
            <a:pPr algn="just">
              <a:buNone/>
            </a:pPr>
            <a:r>
              <a:rPr lang="en-US" b="1" dirty="0" smtClean="0"/>
              <a:t>Best Practice:</a:t>
            </a:r>
            <a:r>
              <a:rPr lang="en-US" dirty="0" smtClean="0"/>
              <a:t> Prefer using directives via tag name and attributes over comment and class names. Doing so generally makes it easier to determine what directives a given element matches.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Directive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register a directive, you use the </a:t>
            </a:r>
            <a:r>
              <a:rPr lang="en-US" b="1" dirty="0" err="1" smtClean="0"/>
              <a:t>module.directive</a:t>
            </a:r>
            <a:r>
              <a:rPr lang="en-US" dirty="0" smtClean="0"/>
              <a:t> API. </a:t>
            </a:r>
            <a:r>
              <a:rPr lang="en-US" b="1" dirty="0" err="1" smtClean="0"/>
              <a:t>module.directive</a:t>
            </a:r>
            <a:r>
              <a:rPr lang="en-US" dirty="0" smtClean="0"/>
              <a:t> takes the normalized directive name followed by a factory function. This factory function should return an object with the different options to tell $compile how the directive should behave when matched.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docsSimpleDirective</a:t>
            </a:r>
            <a:r>
              <a:rPr lang="en-US" dirty="0" smtClean="0"/>
              <a:t>', [])</a:t>
            </a:r>
          </a:p>
          <a:p>
            <a:pPr>
              <a:buNone/>
            </a:pPr>
            <a:r>
              <a:rPr lang="en-US" dirty="0" smtClean="0"/>
              <a:t>.controller('Controller', ['$scope', function($scope)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scope.customer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    name: </a:t>
            </a:r>
            <a:r>
              <a:rPr lang="en-US" dirty="0" err="1" smtClean="0"/>
              <a:t>‘Bhimsen’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address: ‘</a:t>
            </a:r>
            <a:r>
              <a:rPr lang="en-US" dirty="0" err="1" smtClean="0"/>
              <a:t>Nagole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r>
              <a:rPr lang="en-US" dirty="0" smtClean="0"/>
              <a:t>}])</a:t>
            </a:r>
          </a:p>
          <a:p>
            <a:pPr>
              <a:buNone/>
            </a:pPr>
            <a:r>
              <a:rPr lang="en-US" dirty="0" smtClean="0"/>
              <a:t>.directive('</a:t>
            </a:r>
            <a:r>
              <a:rPr lang="en-US" dirty="0" err="1" smtClean="0"/>
              <a:t>myCustomer</a:t>
            </a:r>
            <a:r>
              <a:rPr lang="en-US" dirty="0" smtClean="0"/>
              <a:t>', function() {</a:t>
            </a:r>
          </a:p>
          <a:p>
            <a:pPr>
              <a:buNone/>
            </a:pPr>
            <a:r>
              <a:rPr lang="en-US" dirty="0" smtClean="0"/>
              <a:t>  return {</a:t>
            </a:r>
          </a:p>
          <a:p>
            <a:pPr>
              <a:buNone/>
            </a:pPr>
            <a:r>
              <a:rPr lang="en-US" dirty="0" smtClean="0"/>
              <a:t>    template: 'Name: {{customer.name}} Address: {{</a:t>
            </a:r>
            <a:r>
              <a:rPr lang="en-US" dirty="0" err="1" smtClean="0"/>
              <a:t>customer.address</a:t>
            </a:r>
            <a:r>
              <a:rPr lang="en-US" dirty="0" smtClean="0"/>
              <a:t>}}'</a:t>
            </a:r>
          </a:p>
          <a:p>
            <a:pPr>
              <a:buNone/>
            </a:pPr>
            <a:r>
              <a:rPr lang="en-US" dirty="0" smtClean="0"/>
              <a:t>  };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638800"/>
            <a:ext cx="5638800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-controller="Controller"&gt; </a:t>
            </a:r>
          </a:p>
          <a:p>
            <a:r>
              <a:rPr lang="en-US" dirty="0" smtClean="0"/>
              <a:t>       &lt;div my-customer&gt;&lt;/div&gt; 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 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ng</a:t>
            </a:r>
            <a:r>
              <a:rPr lang="en-US" dirty="0" smtClean="0"/>
              <a:t>-model directive binds the value of HTML controls (input, select, </a:t>
            </a:r>
            <a:r>
              <a:rPr lang="en-US" dirty="0" err="1" smtClean="0"/>
              <a:t>textarea</a:t>
            </a:r>
            <a:r>
              <a:rPr lang="en-US" dirty="0" smtClean="0"/>
              <a:t>) to application data.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 directive you can bind the value of an input field to a variable created in </a:t>
            </a:r>
            <a:r>
              <a:rPr lang="en-US" dirty="0" err="1" smtClean="0"/>
              <a:t>AngularJS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</a:p>
          <a:p>
            <a:pPr lvl="1">
              <a:buNone/>
            </a:pPr>
            <a:r>
              <a:rPr lang="en-US" dirty="0" smtClean="0"/>
              <a:t> 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myCtrl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 Name: &lt;input </a:t>
            </a:r>
            <a:r>
              <a:rPr lang="en-US" dirty="0" err="1" smtClean="0"/>
              <a:t>ng</a:t>
            </a:r>
            <a:r>
              <a:rPr lang="en-US" dirty="0" smtClean="0"/>
              <a:t>-model="name"&gt;</a:t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myCtrl</a:t>
            </a:r>
            <a:r>
              <a:rPr lang="en-US" dirty="0" smtClean="0"/>
              <a:t>', function($scope) {</a:t>
            </a:r>
            <a:br>
              <a:rPr lang="en-US" dirty="0" smtClean="0"/>
            </a:br>
            <a:r>
              <a:rPr lang="en-US" dirty="0" smtClean="0"/>
              <a:t>    $scope.name = “Rama";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binding goes both ways.</a:t>
            </a:r>
          </a:p>
          <a:p>
            <a:pPr>
              <a:buNone/>
            </a:pPr>
            <a:r>
              <a:rPr lang="en-US" dirty="0" smtClean="0"/>
              <a:t>  Example:</a:t>
            </a:r>
          </a:p>
          <a:p>
            <a:pPr>
              <a:buNone/>
            </a:pPr>
            <a:r>
              <a:rPr lang="en-US" dirty="0" smtClean="0"/>
              <a:t>    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myCtrl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   Name: &lt;input </a:t>
            </a:r>
            <a:r>
              <a:rPr lang="en-US" dirty="0" err="1" smtClean="0"/>
              <a:t>ng</a:t>
            </a:r>
            <a:r>
              <a:rPr lang="en-US" dirty="0" smtClean="0"/>
              <a:t>-model="name"&gt;</a:t>
            </a:r>
            <a:br>
              <a:rPr lang="en-US" dirty="0" smtClean="0"/>
            </a:br>
            <a:r>
              <a:rPr lang="en-US" dirty="0" smtClean="0"/>
              <a:t>    &lt;h1&gt;You entered: {{name}}&lt;/h1&gt;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    &lt;input type="email" name="</a:t>
            </a:r>
            <a:r>
              <a:rPr lang="en-US" dirty="0" err="1" smtClean="0"/>
              <a:t>myAddress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-model="text"&gt;</a:t>
            </a:r>
            <a:br>
              <a:rPr lang="en-US" dirty="0" smtClean="0"/>
            </a:br>
            <a:r>
              <a:rPr lang="en-US" dirty="0" smtClean="0"/>
              <a:t>    &lt;span </a:t>
            </a:r>
            <a:r>
              <a:rPr lang="en-US" dirty="0" err="1" smtClean="0"/>
              <a:t>ng</a:t>
            </a:r>
            <a:r>
              <a:rPr lang="en-US" dirty="0" smtClean="0"/>
              <a:t>-show="</a:t>
            </a:r>
            <a:r>
              <a:rPr lang="en-US" dirty="0" err="1" smtClean="0"/>
              <a:t>myForm.myAddress.$error.email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Not a valid e-mail address&lt;/span&gt;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269</Words>
  <Application>Microsoft Office PowerPoint</Application>
  <PresentationFormat>On-screen Show (4:3)</PresentationFormat>
  <Paragraphs>77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Angular-JSSession</vt:lpstr>
      <vt:lpstr>Angular JS (Directives)</vt:lpstr>
      <vt:lpstr>Objectives</vt:lpstr>
      <vt:lpstr>What are directives</vt:lpstr>
      <vt:lpstr>Types of Directives</vt:lpstr>
      <vt:lpstr>Creating Directive</vt:lpstr>
      <vt:lpstr>Example</vt:lpstr>
      <vt:lpstr>AngularJS ng-model Directive</vt:lpstr>
      <vt:lpstr>Two-Way Binding</vt:lpstr>
      <vt:lpstr>Validate User Input</vt:lpstr>
      <vt:lpstr>Data Model</vt:lpstr>
      <vt:lpstr>Ng-bind</vt:lpstr>
      <vt:lpstr>Example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2017-05-05T07:12:29Z</dcterms:created>
  <dcterms:modified xsi:type="dcterms:W3CDTF">2017-05-08T09:57:10Z</dcterms:modified>
</cp:coreProperties>
</file>