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3"/>
  </p:notesMasterIdLst>
  <p:sldIdLst>
    <p:sldId id="256" r:id="rId2"/>
    <p:sldId id="279" r:id="rId3"/>
    <p:sldId id="257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E1CDE-057C-48D8-95C1-8773DDA216C4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402EF-60B5-419A-AA0D-5E318935A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1336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Designed : </a:t>
            </a:r>
            <a:r>
              <a:rPr lang="en-US" b="1" dirty="0" err="1" smtClean="0"/>
              <a:t>Bhimsen</a:t>
            </a:r>
            <a:r>
              <a:rPr lang="en-US" b="1" dirty="0" smtClean="0"/>
              <a:t> </a:t>
            </a:r>
            <a:r>
              <a:rPr lang="en-US" b="1" dirty="0" err="1" smtClean="0"/>
              <a:t>Rao</a:t>
            </a:r>
            <a:endParaRPr lang="en-US" b="1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Angular JS</a:t>
            </a:r>
            <a:endParaRPr kumimoji="0" lang="en-US" dirty="0"/>
          </a:p>
        </p:txBody>
      </p:sp>
      <p:pic>
        <p:nvPicPr>
          <p:cNvPr id="14" name="Picture 13" descr="angularjs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Thnakyou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484909"/>
            <a:ext cx="6858000" cy="5195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BD3D18-D6A2-4B93-8152-6B4A785C389C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Bhimsen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62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pic>
        <p:nvPicPr>
          <p:cNvPr id="4" name="Picture 3" descr="angularj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to Load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While it is common in HTML applications to place scripts at the end of the &lt;body&gt;element, it is recommended that you load the </a:t>
            </a:r>
            <a:r>
              <a:rPr lang="en-US" dirty="0" err="1" smtClean="0"/>
              <a:t>AngularJS</a:t>
            </a:r>
            <a:r>
              <a:rPr lang="en-US" dirty="0" smtClean="0"/>
              <a:t> library either in the &lt;head&gt; or at the start of the &lt;body&gt;.</a:t>
            </a:r>
          </a:p>
          <a:p>
            <a:r>
              <a:rPr lang="en-US" dirty="0" smtClean="0"/>
              <a:t>This is because calls to</a:t>
            </a:r>
            <a:r>
              <a:rPr lang="en-US" b="1" dirty="0" smtClean="0"/>
              <a:t> </a:t>
            </a:r>
            <a:r>
              <a:rPr lang="en-US" b="1" dirty="0" err="1" smtClean="0"/>
              <a:t>angular.module</a:t>
            </a:r>
            <a:r>
              <a:rPr lang="en-US" dirty="0" smtClean="0"/>
              <a:t> can only be compiled after the library has been loaded.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thank you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module</a:t>
            </a:r>
          </a:p>
          <a:p>
            <a:r>
              <a:rPr lang="en-US" dirty="0" smtClean="0"/>
              <a:t>Configure modules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What is Module…?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think of a module as a container for the different parts of your app like – controllers, services, filters, directives, etc.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apps don't have a main method. </a:t>
            </a:r>
          </a:p>
          <a:p>
            <a:r>
              <a:rPr lang="en-US" dirty="0" smtClean="0"/>
              <a:t>Instead modules declaratively specify how an application should be bootstrapped.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Recommended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 your application to multiple modules like this:</a:t>
            </a:r>
          </a:p>
          <a:p>
            <a:pPr lvl="1"/>
            <a:r>
              <a:rPr lang="en-US" dirty="0" smtClean="0"/>
              <a:t>A module for each feature</a:t>
            </a:r>
          </a:p>
          <a:p>
            <a:pPr lvl="1"/>
            <a:r>
              <a:rPr lang="en-US" dirty="0" smtClean="0"/>
              <a:t>A module for each reusable component (especially directives and filters)</a:t>
            </a:r>
          </a:p>
          <a:p>
            <a:pPr lvl="1"/>
            <a:r>
              <a:rPr lang="en-US" dirty="0" smtClean="0"/>
              <a:t>And an application level module which depends on the above modules and contains any initialization code.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module is created by using the </a:t>
            </a:r>
            <a:r>
              <a:rPr lang="en-US" dirty="0" err="1" smtClean="0"/>
              <a:t>AngularJS</a:t>
            </a:r>
            <a:r>
              <a:rPr lang="en-US" dirty="0" smtClean="0"/>
              <a:t> function </a:t>
            </a:r>
            <a:r>
              <a:rPr lang="en-US" dirty="0" err="1" smtClean="0"/>
              <a:t>angular.module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EX: &lt;script&gt;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app = </a:t>
            </a:r>
            <a:r>
              <a:rPr lang="en-US" dirty="0" err="1" smtClean="0"/>
              <a:t>angular.module</a:t>
            </a:r>
            <a:r>
              <a:rPr lang="en-US" dirty="0" smtClean="0"/>
              <a:t>("</a:t>
            </a:r>
            <a:r>
              <a:rPr lang="en-US" dirty="0" err="1" smtClean="0"/>
              <a:t>myApp</a:t>
            </a:r>
            <a:r>
              <a:rPr lang="en-US" dirty="0" smtClean="0"/>
              <a:t>", []);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</a:t>
            </a:r>
          </a:p>
          <a:p>
            <a:pPr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[] parameter in the module definition can be used to define dependent modules.</a:t>
            </a:r>
          </a:p>
          <a:p>
            <a:pPr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Without the [] parameter, you are not 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a new module, but 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retrieving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an existing one.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a </a:t>
            </a:r>
            <a:r>
              <a:rPr lang="en-US" dirty="0" smtClean="0"/>
              <a:t>Controller to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a controller to your application, and refer to the controller with the </a:t>
            </a:r>
            <a:r>
              <a:rPr lang="en-US" dirty="0" err="1" smtClean="0"/>
              <a:t>ng</a:t>
            </a:r>
            <a:r>
              <a:rPr lang="en-US" dirty="0" smtClean="0"/>
              <a:t>-controller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&lt;div </a:t>
            </a:r>
            <a:r>
              <a:rPr lang="en-US" dirty="0" err="1" smtClean="0"/>
              <a:t>ng</a:t>
            </a:r>
            <a:r>
              <a:rPr lang="en-US" dirty="0" smtClean="0"/>
              <a:t>-app="</a:t>
            </a:r>
            <a:r>
              <a:rPr lang="en-US" b="1" dirty="0" err="1" smtClean="0"/>
              <a:t>myApp</a:t>
            </a:r>
            <a:r>
              <a:rPr lang="en-US" dirty="0" smtClean="0"/>
              <a:t>" </a:t>
            </a:r>
            <a:r>
              <a:rPr lang="en-US" dirty="0" err="1" smtClean="0"/>
              <a:t>ng</a:t>
            </a:r>
            <a:r>
              <a:rPr lang="en-US" dirty="0" smtClean="0"/>
              <a:t>-controller=</a:t>
            </a:r>
            <a:r>
              <a:rPr lang="en-US" b="1" dirty="0" smtClean="0"/>
              <a:t>"</a:t>
            </a:r>
            <a:r>
              <a:rPr lang="en-US" b="1" dirty="0" err="1" smtClean="0"/>
              <a:t>myCtrl</a:t>
            </a:r>
            <a:r>
              <a:rPr lang="en-US" b="1" dirty="0" smtClean="0"/>
              <a:t>"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{{ </a:t>
            </a:r>
            <a:r>
              <a:rPr lang="en-US" dirty="0" err="1" smtClean="0"/>
              <a:t>firstName</a:t>
            </a:r>
            <a:r>
              <a:rPr lang="en-US" dirty="0" smtClean="0"/>
              <a:t> + " " + </a:t>
            </a:r>
            <a:r>
              <a:rPr lang="en-US" dirty="0" err="1" smtClean="0"/>
              <a:t>lastName</a:t>
            </a:r>
            <a:r>
              <a:rPr lang="en-US" dirty="0" smtClean="0"/>
              <a:t> }}</a:t>
            </a:r>
            <a:br>
              <a:rPr lang="en-US" dirty="0" smtClean="0"/>
            </a:br>
            <a:r>
              <a:rPr lang="en-US" dirty="0" smtClean="0"/>
              <a:t>&lt;/div&gt;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&lt;script&gt;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app = </a:t>
            </a:r>
            <a:r>
              <a:rPr lang="en-US" dirty="0" err="1" smtClean="0"/>
              <a:t>angular.module</a:t>
            </a:r>
            <a:r>
              <a:rPr lang="en-US" dirty="0" smtClean="0"/>
              <a:t>(</a:t>
            </a:r>
            <a:r>
              <a:rPr lang="en-US" b="1" dirty="0" smtClean="0"/>
              <a:t>"</a:t>
            </a:r>
            <a:r>
              <a:rPr lang="en-US" b="1" dirty="0" err="1" smtClean="0"/>
              <a:t>myApp</a:t>
            </a:r>
            <a:r>
              <a:rPr lang="en-US" b="1" dirty="0" smtClean="0"/>
              <a:t>"</a:t>
            </a:r>
            <a:r>
              <a:rPr lang="en-US" dirty="0" smtClean="0"/>
              <a:t>, []);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app.controller</a:t>
            </a:r>
            <a:r>
              <a:rPr lang="en-US" dirty="0" smtClean="0"/>
              <a:t>(</a:t>
            </a:r>
            <a:r>
              <a:rPr lang="en-US" b="1" dirty="0" smtClean="0"/>
              <a:t>"</a:t>
            </a:r>
            <a:r>
              <a:rPr lang="en-US" b="1" dirty="0" err="1" smtClean="0"/>
              <a:t>myCtrl</a:t>
            </a:r>
            <a:r>
              <a:rPr lang="en-US" b="1" dirty="0" smtClean="0"/>
              <a:t>"</a:t>
            </a:r>
            <a:r>
              <a:rPr lang="en-US" dirty="0" smtClean="0"/>
              <a:t>, function($scope) {</a:t>
            </a:r>
            <a:br>
              <a:rPr lang="en-US" dirty="0" smtClean="0"/>
            </a:br>
            <a:r>
              <a:rPr lang="en-US" dirty="0" smtClean="0"/>
              <a:t>    $</a:t>
            </a:r>
            <a:r>
              <a:rPr lang="en-US" dirty="0" err="1" smtClean="0"/>
              <a:t>scope.firstName</a:t>
            </a:r>
            <a:r>
              <a:rPr lang="en-US" dirty="0" smtClean="0"/>
              <a:t> = "John";</a:t>
            </a:r>
            <a:br>
              <a:rPr lang="en-US" dirty="0" smtClean="0"/>
            </a:br>
            <a:r>
              <a:rPr lang="en-US" dirty="0" smtClean="0"/>
              <a:t>    $</a:t>
            </a:r>
            <a:r>
              <a:rPr lang="en-US" dirty="0" err="1" smtClean="0"/>
              <a:t>scope.lastName</a:t>
            </a:r>
            <a:r>
              <a:rPr lang="en-US" dirty="0" smtClean="0"/>
              <a:t> = "Doe";</a:t>
            </a:r>
            <a:br>
              <a:rPr lang="en-US" dirty="0" smtClean="0"/>
            </a:br>
            <a:r>
              <a:rPr lang="en-US" dirty="0" smtClean="0"/>
              <a:t>});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a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AngularJS</a:t>
            </a:r>
            <a:r>
              <a:rPr lang="en-US" dirty="0" smtClean="0"/>
              <a:t> has a set of built-in directives which you can use to add functionality to your application.</a:t>
            </a:r>
          </a:p>
          <a:p>
            <a:pPr lvl="1"/>
            <a:r>
              <a:rPr lang="en-US" dirty="0" smtClean="0"/>
              <a:t>Ex: &lt;div </a:t>
            </a:r>
            <a:r>
              <a:rPr lang="en-US" dirty="0" err="1" smtClean="0"/>
              <a:t>ng</a:t>
            </a:r>
            <a:r>
              <a:rPr lang="en-US" dirty="0" smtClean="0"/>
              <a:t>-app="</a:t>
            </a:r>
            <a:r>
              <a:rPr lang="en-US" dirty="0" err="1" smtClean="0"/>
              <a:t>myApp</a:t>
            </a:r>
            <a:r>
              <a:rPr lang="en-US" dirty="0" smtClean="0"/>
              <a:t>" test-directive&gt;&lt;/div&gt;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&lt;script&gt; 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app = </a:t>
            </a:r>
            <a:r>
              <a:rPr lang="en-US" dirty="0" err="1" smtClean="0"/>
              <a:t>angular.module</a:t>
            </a:r>
            <a:r>
              <a:rPr lang="en-US" dirty="0" smtClean="0"/>
              <a:t>("</a:t>
            </a:r>
            <a:r>
              <a:rPr lang="en-US" dirty="0" err="1" smtClean="0"/>
              <a:t>myApp</a:t>
            </a:r>
            <a:r>
              <a:rPr lang="en-US" dirty="0" smtClean="0"/>
              <a:t>", []);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app.directive</a:t>
            </a:r>
            <a:r>
              <a:rPr lang="en-US" dirty="0" smtClean="0"/>
              <a:t>(“</a:t>
            </a:r>
            <a:r>
              <a:rPr lang="en-US" dirty="0" err="1" smtClean="0"/>
              <a:t>testDirective</a:t>
            </a:r>
            <a:r>
              <a:rPr lang="en-US" dirty="0" smtClean="0"/>
              <a:t>", function() {</a:t>
            </a:r>
            <a:br>
              <a:rPr lang="en-US" dirty="0" smtClean="0"/>
            </a:br>
            <a:r>
              <a:rPr lang="en-US" dirty="0" smtClean="0"/>
              <a:t>    return {</a:t>
            </a:r>
            <a:br>
              <a:rPr lang="en-US" dirty="0" smtClean="0"/>
            </a:br>
            <a:r>
              <a:rPr lang="en-US" dirty="0" smtClean="0"/>
              <a:t>        template : "I was made in a directive constructor!"</a:t>
            </a:r>
            <a:br>
              <a:rPr lang="en-US" dirty="0" smtClean="0"/>
            </a:br>
            <a:r>
              <a:rPr lang="en-US" dirty="0" smtClean="0"/>
              <a:t>    };</a:t>
            </a:r>
            <a:br>
              <a:rPr lang="en-US" dirty="0" smtClean="0"/>
            </a:br>
            <a:r>
              <a:rPr lang="en-US" dirty="0" smtClean="0"/>
              <a:t>});</a:t>
            </a:r>
            <a:br>
              <a:rPr lang="en-US" dirty="0" smtClean="0"/>
            </a:b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 and Controllers in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common in </a:t>
            </a:r>
            <a:r>
              <a:rPr lang="en-US" dirty="0" err="1" smtClean="0"/>
              <a:t>AngularJS</a:t>
            </a:r>
            <a:r>
              <a:rPr lang="en-US" dirty="0" smtClean="0"/>
              <a:t> applications to put the module and the controllers in JavaScript files.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ular-JSSess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Angular-JSSession</Template>
  <TotalTime>0</TotalTime>
  <Words>209</Words>
  <Application>Microsoft Office PowerPoint</Application>
  <PresentationFormat>On-screen Show (4:3)</PresentationFormat>
  <Paragraphs>37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Angular-JSSession</vt:lpstr>
      <vt:lpstr>Angular JS</vt:lpstr>
      <vt:lpstr>Objectives</vt:lpstr>
      <vt:lpstr>What is Module…?</vt:lpstr>
      <vt:lpstr>Recommended Setup</vt:lpstr>
      <vt:lpstr>Creating module</vt:lpstr>
      <vt:lpstr>Adding a Controller to Module</vt:lpstr>
      <vt:lpstr>Example</vt:lpstr>
      <vt:lpstr>Adding a Directive</vt:lpstr>
      <vt:lpstr>Modules and Controllers in Files</vt:lpstr>
      <vt:lpstr>When to Load the Library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2017-05-05T10:18:22Z</dcterms:created>
  <dcterms:modified xsi:type="dcterms:W3CDTF">2017-05-09T06:15:27Z</dcterms:modified>
</cp:coreProperties>
</file>