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87" r:id="rId4"/>
    <p:sldId id="309" r:id="rId5"/>
    <p:sldId id="288" r:id="rId6"/>
    <p:sldId id="296" r:id="rId7"/>
    <p:sldId id="297" r:id="rId8"/>
    <p:sldId id="298" r:id="rId9"/>
    <p:sldId id="299" r:id="rId10"/>
    <p:sldId id="300" r:id="rId11"/>
    <p:sldId id="301" r:id="rId12"/>
    <p:sldId id="306" r:id="rId13"/>
    <p:sldId id="302" r:id="rId14"/>
    <p:sldId id="303" r:id="rId15"/>
    <p:sldId id="308" r:id="rId16"/>
    <p:sldId id="304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70EF-9A9C-4CCE-BC4A-D94595D468FF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66EA-8EB0-4797-8846-42EC8EA06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used to decorate Angular JS class with additional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Component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Component } from '@angular/core'; @Component ({ selector: 'app-root', </a:t>
            </a:r>
          </a:p>
          <a:p>
            <a:pPr>
              <a:buNone/>
            </a:pPr>
            <a:r>
              <a:rPr lang="en-US" dirty="0" smtClean="0"/>
              <a:t>        template: ` </a:t>
            </a:r>
          </a:p>
          <a:p>
            <a:pPr>
              <a:buNone/>
            </a:pPr>
            <a:r>
              <a:rPr lang="en-US" dirty="0" smtClean="0"/>
              <a:t>&lt;div&gt; &lt;h1&gt;{{</a:t>
            </a:r>
            <a:r>
              <a:rPr lang="en-US" dirty="0" err="1" smtClean="0"/>
              <a:t>appTitle</a:t>
            </a:r>
            <a:r>
              <a:rPr lang="en-US" dirty="0" smtClean="0"/>
              <a:t>}}&lt;/h1&gt; &lt;div&gt;New Experience &lt;/div&gt; &lt;/div&gt; `,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appTitle</a:t>
            </a:r>
            <a:r>
              <a:rPr lang="en-US" dirty="0" smtClean="0"/>
              <a:t>: string = 'Welcome';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templateUrl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templateURL</a:t>
            </a:r>
            <a:r>
              <a:rPr lang="en-US" dirty="0" smtClean="0"/>
              <a:t>: </a:t>
            </a:r>
            <a:r>
              <a:rPr lang="en-US" dirty="0" err="1" smtClean="0"/>
              <a:t>viewname.component.html</a:t>
            </a:r>
            <a:endParaRPr lang="en-US" dirty="0" smtClean="0"/>
          </a:p>
          <a:p>
            <a:r>
              <a:rPr lang="en-US" b="1" dirty="0" smtClean="0"/>
              <a:t>Notice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b="1" dirty="0" err="1" smtClean="0"/>
              <a:t>viewname</a:t>
            </a:r>
            <a:r>
              <a:rPr lang="en-US" dirty="0" smtClean="0"/>
              <a:t> − This is the name of the app component module.</a:t>
            </a:r>
          </a:p>
          <a:p>
            <a:pPr lvl="1">
              <a:buNone/>
            </a:pPr>
            <a:r>
              <a:rPr lang="en-US" dirty="0" smtClean="0"/>
              <a:t>After the </a:t>
            </a:r>
            <a:r>
              <a:rPr lang="en-US" dirty="0" err="1" smtClean="0"/>
              <a:t>viewname</a:t>
            </a:r>
            <a:r>
              <a:rPr lang="en-US" dirty="0" smtClean="0"/>
              <a:t>, the component needs to be added to the file name.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templateUrl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component, </a:t>
            </a:r>
            <a:r>
              <a:rPr lang="en-US" dirty="0" err="1" smtClean="0"/>
              <a:t>templateUrl</a:t>
            </a:r>
            <a:r>
              <a:rPr lang="en-US" dirty="0" smtClean="0"/>
              <a:t> is used for the direction purpose.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</a:t>
            </a:r>
          </a:p>
          <a:p>
            <a:pPr>
              <a:buNone/>
            </a:pPr>
            <a:r>
              <a:rPr lang="en-US" dirty="0" smtClean="0"/>
              <a:t>            selector: 'app-root',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templateUrl</a:t>
            </a:r>
            <a:r>
              <a:rPr lang="en-US" dirty="0" smtClean="0"/>
              <a:t>: ‘./</a:t>
            </a:r>
            <a:r>
              <a:rPr lang="en-US" dirty="0" err="1" smtClean="0"/>
              <a:t>app.component.html</a:t>
            </a:r>
            <a:r>
              <a:rPr lang="en-US" dirty="0" smtClean="0"/>
              <a:t>'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  <a:r>
              <a:rPr lang="en-US" dirty="0" err="1" smtClean="0"/>
              <a:t>appTitle</a:t>
            </a:r>
            <a:r>
              <a:rPr lang="en-US" dirty="0" smtClean="0"/>
              <a:t>: string = 'Welcome';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Modules are used in Angular JS to put logical boundaries in your application. </a:t>
            </a:r>
          </a:p>
          <a:p>
            <a:r>
              <a:rPr lang="en-US" dirty="0" smtClean="0"/>
              <a:t>Hence, instead of coding everything into one application, you can instead build everything into separate modules to separate the functionality of your application.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Bootstrap array</a:t>
            </a:r>
          </a:p>
          <a:p>
            <a:pPr lvl="1"/>
            <a:r>
              <a:rPr lang="en-US" dirty="0" smtClean="0"/>
              <a:t>This is used to tell Angular JS which components need to be loaded.</a:t>
            </a:r>
          </a:p>
          <a:p>
            <a:pPr lvl="1"/>
            <a:r>
              <a:rPr lang="en-US" dirty="0" smtClean="0"/>
              <a:t>Once you include the component in the bootstrap array.</a:t>
            </a:r>
          </a:p>
          <a:p>
            <a:pPr lvl="1"/>
            <a:r>
              <a:rPr lang="en-US" dirty="0" smtClean="0"/>
              <a:t>declare them so that they can be used across other components in the Angular JS application.</a:t>
            </a:r>
          </a:p>
          <a:p>
            <a:r>
              <a:rPr lang="en-US" b="1" dirty="0" smtClean="0"/>
              <a:t>Export array</a:t>
            </a:r>
          </a:p>
          <a:p>
            <a:pPr lvl="1"/>
            <a:r>
              <a:rPr lang="en-US" dirty="0" smtClean="0"/>
              <a:t>This is used to export components, directives, and pipes which can then be used in other modules.</a:t>
            </a:r>
            <a:endParaRPr lang="en-US" b="1" dirty="0" smtClean="0"/>
          </a:p>
          <a:p>
            <a:r>
              <a:rPr lang="en-US" b="1" dirty="0" smtClean="0"/>
              <a:t>Import array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Just like the export array, the import array can be used to import the functionality from other Angular JS modules.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NgModule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AppComponent</a:t>
            </a:r>
            <a:r>
              <a:rPr lang="en-US" dirty="0" smtClean="0"/>
              <a:t> } from './</a:t>
            </a:r>
            <a:r>
              <a:rPr lang="en-US" dirty="0" err="1" smtClean="0"/>
              <a:t>app.component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</a:t>
            </a:r>
          </a:p>
          <a:p>
            <a:pPr>
              <a:buNone/>
            </a:pPr>
            <a:r>
              <a:rPr lang="en-US" dirty="0" smtClean="0"/>
              <a:t>imports: [ </a:t>
            </a:r>
            <a:r>
              <a:rPr lang="en-US" dirty="0" err="1" smtClean="0"/>
              <a:t>BrowserModule</a:t>
            </a:r>
            <a:r>
              <a:rPr lang="en-US" dirty="0" smtClean="0"/>
              <a:t> 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>
              <a:buNone/>
            </a:pPr>
            <a:r>
              <a:rPr lang="en-US" dirty="0" smtClean="0"/>
              <a:t>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AppModule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of Angular</a:t>
            </a:r>
          </a:p>
          <a:p>
            <a:r>
              <a:rPr lang="en-US" dirty="0" smtClean="0"/>
              <a:t>List of Files  re-used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smtClean="0"/>
              <a:t>Component</a:t>
            </a:r>
            <a:endParaRPr lang="en-US" dirty="0" smtClean="0"/>
          </a:p>
          <a:p>
            <a:r>
              <a:rPr lang="en-US" dirty="0" smtClean="0"/>
              <a:t>What is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1752600"/>
            <a:ext cx="7010400" cy="1828800"/>
            <a:chOff x="1066800" y="1752600"/>
            <a:chExt cx="7010400" cy="1828800"/>
          </a:xfrm>
        </p:grpSpPr>
        <p:sp>
          <p:nvSpPr>
            <p:cNvPr id="4" name="Rectangle 3"/>
            <p:cNvSpPr/>
            <p:nvPr/>
          </p:nvSpPr>
          <p:spPr>
            <a:xfrm>
              <a:off x="1066800" y="1752600"/>
              <a:ext cx="2209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1752600"/>
              <a:ext cx="2209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2743200"/>
              <a:ext cx="70104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1752600"/>
              <a:ext cx="2209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are used for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file structure has the app component and it consists of the following files −</a:t>
            </a:r>
          </a:p>
          <a:p>
            <a:pPr lvl="1"/>
            <a:r>
              <a:rPr lang="en-US" b="1" dirty="0" err="1" smtClean="0"/>
              <a:t>app.component.css</a:t>
            </a:r>
            <a:endParaRPr lang="en-US" dirty="0" smtClean="0"/>
          </a:p>
          <a:p>
            <a:pPr lvl="1"/>
            <a:r>
              <a:rPr lang="en-US" b="1" dirty="0" err="1" smtClean="0"/>
              <a:t>app.component.html</a:t>
            </a:r>
            <a:endParaRPr lang="en-US" dirty="0" smtClean="0"/>
          </a:p>
          <a:p>
            <a:pPr lvl="1"/>
            <a:r>
              <a:rPr lang="en-US" b="1" dirty="0" err="1" smtClean="0"/>
              <a:t>app.component.spec.ts</a:t>
            </a:r>
            <a:endParaRPr lang="en-US" dirty="0" smtClean="0"/>
          </a:p>
          <a:p>
            <a:pPr lvl="1"/>
            <a:r>
              <a:rPr lang="en-US" b="1" dirty="0" err="1" smtClean="0"/>
              <a:t>app.component.ts</a:t>
            </a:r>
            <a:endParaRPr lang="en-US" dirty="0" smtClean="0"/>
          </a:p>
          <a:p>
            <a:pPr lvl="1"/>
            <a:r>
              <a:rPr lang="en-US" b="1" dirty="0" err="1" smtClean="0"/>
              <a:t>app.module.ts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Component Consist of</a:t>
            </a:r>
          </a:p>
          <a:p>
            <a:pPr lvl="1"/>
            <a:r>
              <a:rPr lang="en-US" b="1" dirty="0" smtClean="0"/>
              <a:t>Class</a:t>
            </a:r>
            <a:r>
              <a:rPr lang="en-US" dirty="0" smtClean="0"/>
              <a:t> − This is like a C++ or Java class which consists of properties and methods.</a:t>
            </a:r>
          </a:p>
          <a:p>
            <a:pPr lvl="1"/>
            <a:r>
              <a:rPr lang="en-US" b="1" dirty="0" smtClean="0"/>
              <a:t>Metadata</a:t>
            </a:r>
            <a:r>
              <a:rPr lang="en-US" dirty="0" smtClean="0"/>
              <a:t> − This is used to decorate the class and extend the functionality of the class.</a:t>
            </a:r>
          </a:p>
          <a:p>
            <a:pPr lvl="1"/>
            <a:r>
              <a:rPr lang="en-US" b="1" dirty="0" smtClean="0"/>
              <a:t>Template</a:t>
            </a:r>
            <a:r>
              <a:rPr lang="en-US" dirty="0" smtClean="0"/>
              <a:t> − This is used to define the HTML view which is displayed in the application.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429000"/>
            <a:ext cx="7010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247900" y="24765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829300" y="24765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057650" y="29146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 is logical segments of code. </a:t>
            </a:r>
          </a:p>
          <a:p>
            <a:r>
              <a:rPr lang="en-US" dirty="0" smtClean="0"/>
              <a:t>Component consist of follow properties:</a:t>
            </a:r>
          </a:p>
          <a:p>
            <a:pPr lvl="1"/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contains the HTML that needs to be rendered in the application. This part also includes the binding and directives.</a:t>
            </a:r>
          </a:p>
          <a:p>
            <a:pPr lvl="1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This is coded in type script.</a:t>
            </a:r>
          </a:p>
          <a:p>
            <a:pPr lvl="2"/>
            <a:r>
              <a:rPr lang="en-US" dirty="0" smtClean="0"/>
              <a:t>Consist of properties and methods.</a:t>
            </a:r>
          </a:p>
          <a:p>
            <a:pPr lvl="2"/>
            <a:r>
              <a:rPr lang="en-US" dirty="0" smtClean="0"/>
              <a:t>This is supported for the view.</a:t>
            </a:r>
          </a:p>
          <a:p>
            <a:pPr lvl="1"/>
            <a:r>
              <a:rPr lang="en-US" dirty="0" err="1" smtClean="0"/>
              <a:t>MetaData</a:t>
            </a:r>
            <a:endParaRPr lang="en-US" dirty="0" smtClean="0"/>
          </a:p>
          <a:p>
            <a:pPr lvl="2"/>
            <a:r>
              <a:rPr lang="en-US" dirty="0" smtClean="0"/>
              <a:t>This is an additional information of Angular JS.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Angular 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 class </a:t>
            </a:r>
            <a:r>
              <a:rPr lang="en-US" dirty="0" err="1" smtClean="0"/>
              <a:t>ClassName</a:t>
            </a: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propertyname</a:t>
            </a:r>
            <a:r>
              <a:rPr lang="en-US" dirty="0" smtClean="0"/>
              <a:t>: </a:t>
            </a:r>
            <a:r>
              <a:rPr lang="en-US" dirty="0" err="1" smtClean="0"/>
              <a:t>property_Type</a:t>
            </a:r>
            <a:r>
              <a:rPr lang="en-US" dirty="0" smtClean="0"/>
              <a:t>=value;		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appTitle</a:t>
            </a:r>
            <a:r>
              <a:rPr lang="en-US" dirty="0" smtClean="0"/>
              <a:t>: string = ‘Hi…’;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 is the view which needs to be rendered in the application.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Template: `</a:t>
            </a:r>
          </a:p>
          <a:p>
            <a:pPr>
              <a:buNone/>
            </a:pPr>
            <a:r>
              <a:rPr lang="en-US" dirty="0" smtClean="0"/>
              <a:t>&lt;HTML code&gt; </a:t>
            </a:r>
          </a:p>
          <a:p>
            <a:pPr>
              <a:buNone/>
            </a:pPr>
            <a:r>
              <a:rPr lang="en-US" dirty="0" smtClean="0"/>
              <a:t>class properties `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HTML Code</a:t>
            </a:r>
            <a:r>
              <a:rPr lang="en-US" dirty="0" smtClean="0"/>
              <a:t> − This is the HTML code which needs to be rendered in the application.</a:t>
            </a:r>
          </a:p>
          <a:p>
            <a:r>
              <a:rPr lang="en-US" b="1" dirty="0" smtClean="0"/>
              <a:t>Class properties</a:t>
            </a:r>
            <a:r>
              <a:rPr lang="en-US" dirty="0" smtClean="0"/>
              <a:t> − These are the properties of the class which can be referenced in the template.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template: ' </a:t>
            </a:r>
          </a:p>
          <a:p>
            <a:r>
              <a:rPr lang="en-US" dirty="0" smtClean="0"/>
              <a:t>&lt;div&gt; &lt;h1&gt;{{</a:t>
            </a:r>
            <a:r>
              <a:rPr lang="en-US" dirty="0" err="1" smtClean="0"/>
              <a:t>appTitle</a:t>
            </a:r>
            <a:r>
              <a:rPr lang="en-US" dirty="0" smtClean="0"/>
              <a:t>}}&lt;/h1&gt; </a:t>
            </a:r>
          </a:p>
          <a:p>
            <a:r>
              <a:rPr lang="en-US" dirty="0" smtClean="0"/>
              <a:t>&lt;div&gt;Welcome Angular Developers&lt;/div&gt; &lt;/div&gt; 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460</Words>
  <Application>Microsoft Office PowerPoint</Application>
  <PresentationFormat>On-screen Show (4:3)</PresentationFormat>
  <Paragraphs>118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Angular-JSSession</vt:lpstr>
      <vt:lpstr>Angular</vt:lpstr>
      <vt:lpstr>Objectives</vt:lpstr>
      <vt:lpstr>Angular Architecture</vt:lpstr>
      <vt:lpstr>Files are used for Angular</vt:lpstr>
      <vt:lpstr>Angular Component</vt:lpstr>
      <vt:lpstr>What is component </vt:lpstr>
      <vt:lpstr>How to define Angular  class</vt:lpstr>
      <vt:lpstr>Template</vt:lpstr>
      <vt:lpstr>Parameters</vt:lpstr>
      <vt:lpstr>Metadata</vt:lpstr>
      <vt:lpstr>Example of Component usage</vt:lpstr>
      <vt:lpstr>templateUrl </vt:lpstr>
      <vt:lpstr>Example: templateUrl</vt:lpstr>
      <vt:lpstr>Modules</vt:lpstr>
      <vt:lpstr>Parts of Module</vt:lpstr>
      <vt:lpstr>Module Example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2018-11-13T09:52:17Z</dcterms:modified>
</cp:coreProperties>
</file>