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80" r:id="rId4"/>
    <p:sldId id="281" r:id="rId5"/>
    <p:sldId id="282" r:id="rId6"/>
    <p:sldId id="295" r:id="rId7"/>
    <p:sldId id="296" r:id="rId8"/>
    <p:sldId id="29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jectab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asonwatmor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class which has the </a:t>
            </a:r>
            <a:r>
              <a:rPr lang="en-US" dirty="0" err="1" smtClean="0"/>
              <a:t>injectable</a:t>
            </a:r>
            <a:r>
              <a:rPr lang="en-US" dirty="0" smtClean="0"/>
              <a:t> decorator.</a:t>
            </a:r>
          </a:p>
          <a:p>
            <a:pPr lvl="1"/>
            <a:r>
              <a:rPr lang="en-US" dirty="0" smtClean="0"/>
              <a:t>Injectable  decorator allows the functionality of this class to be injected.</a:t>
            </a:r>
          </a:p>
          <a:p>
            <a:pPr lvl="1"/>
            <a:r>
              <a:rPr lang="en-US" dirty="0" smtClean="0"/>
              <a:t>Use it in any Angular JS module.</a:t>
            </a:r>
          </a:p>
          <a:p>
            <a:r>
              <a:rPr lang="en-US" dirty="0" smtClean="0"/>
              <a:t>Define  it as a provider in the @Component decorator.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@Injectable() export class 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@Component ({ providers : [</a:t>
            </a:r>
            <a:r>
              <a:rPr lang="en-US" dirty="0" err="1" smtClean="0"/>
              <a:t>classname</a:t>
            </a:r>
            <a:r>
              <a:rPr lang="en-US" dirty="0" smtClean="0"/>
              <a:t>] })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:Services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service is used when a common functionality needs to be provided to various modules. </a:t>
            </a:r>
          </a:p>
          <a:p>
            <a:r>
              <a:rPr lang="en-US" dirty="0" smtClean="0"/>
              <a:t>Services are a great way to share information among classes that </a:t>
            </a:r>
            <a:r>
              <a:rPr lang="en-US" i="1" dirty="0" smtClean="0"/>
              <a:t>don't know each other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Injectable</a:t>
            </a:r>
          </a:p>
          <a:p>
            <a:r>
              <a:rPr lang="en-US" dirty="0" smtClean="0"/>
              <a:t>Observable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Injectable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@Injectable() decorator tells Angular that this service </a:t>
            </a:r>
            <a:r>
              <a:rPr lang="en-US" i="1" dirty="0" smtClean="0"/>
              <a:t>might</a:t>
            </a:r>
            <a:r>
              <a:rPr lang="en-US" dirty="0" smtClean="0"/>
              <a:t> itself have injected dependencies.</a:t>
            </a:r>
          </a:p>
          <a:p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{ </a:t>
            </a:r>
            <a:r>
              <a:rPr lang="en-US" dirty="0" smtClean="0">
                <a:hlinkClick r:id="rId2"/>
              </a:rPr>
              <a:t>Injectable</a:t>
            </a:r>
            <a:r>
              <a:rPr lang="en-US" dirty="0" smtClean="0"/>
              <a:t> } from '@angular/core';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Injectable</a:t>
            </a:r>
            <a:r>
              <a:rPr lang="en-US" dirty="0" smtClean="0"/>
              <a:t>() export class </a:t>
            </a:r>
            <a:r>
              <a:rPr lang="en-US" dirty="0" err="1" smtClean="0"/>
              <a:t>HeroService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constructor() {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Observables can help manage </a:t>
            </a:r>
            <a:r>
              <a:rPr lang="en-US" dirty="0" err="1" smtClean="0"/>
              <a:t>async</a:t>
            </a:r>
            <a:r>
              <a:rPr lang="en-US" dirty="0" smtClean="0"/>
              <a:t> data and a few other useful patterns. </a:t>
            </a:r>
          </a:p>
          <a:p>
            <a:r>
              <a:rPr lang="en-US" dirty="0" smtClean="0"/>
              <a:t>Observables are similar to Promises but with a few key differences. </a:t>
            </a:r>
          </a:p>
          <a:p>
            <a:r>
              <a:rPr lang="en-US" dirty="0" smtClean="0"/>
              <a:t>The first is Observables emit multiple values over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Angular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UI events  can be handled by event handler for such as clicking a link, pushing a button, and entering text raise DOM events.</a:t>
            </a:r>
          </a:p>
          <a:p>
            <a:r>
              <a:rPr lang="en-US" dirty="0" smtClean="0"/>
              <a:t>Angular event  can be bonded to respond to any DOM event. Most of the DOM events are fired by user action. </a:t>
            </a:r>
          </a:p>
          <a:p>
            <a:r>
              <a:rPr lang="en-US" dirty="0" smtClean="0"/>
              <a:t>Binding to these events provides a way to get input from the user.</a:t>
            </a:r>
          </a:p>
          <a:p>
            <a:r>
              <a:rPr lang="en-US" dirty="0" smtClean="0"/>
              <a:t>Ex: &lt;button (click)="</a:t>
            </a:r>
            <a:r>
              <a:rPr lang="en-US" dirty="0" err="1" smtClean="0"/>
              <a:t>onClickMe</a:t>
            </a:r>
            <a:r>
              <a:rPr lang="en-US" dirty="0" smtClean="0"/>
              <a:t>()"&gt;Click me!&lt;/button&gt;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http://jasonwatmore.com/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</a:t>
            </a:r>
            <a:r>
              <a:rPr lang="en-US" dirty="0" smtClean="0"/>
              <a:t>DATA using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lowercase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convert the input to all lowercase.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uppercase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convert the input to all uppercase.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slice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slice a piece of data from the input string.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slice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slice a piece of data from the input string.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currency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convert the input string to currency format.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dateformat</a:t>
            </a:r>
            <a:r>
              <a:rPr lang="en-US" dirty="0" smtClean="0"/>
              <a:t> − This is the date format the input string should be converted to.</a:t>
            </a: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the date format the input string should be converted.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Directive</a:t>
            </a:r>
          </a:p>
          <a:p>
            <a:r>
              <a:rPr lang="en-US" dirty="0" err="1" smtClean="0"/>
              <a:t>ngIf</a:t>
            </a:r>
            <a:endParaRPr lang="en-US" dirty="0" smtClean="0"/>
          </a:p>
          <a:p>
            <a:r>
              <a:rPr lang="en-US" dirty="0" err="1" smtClean="0"/>
              <a:t>ngFor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Directive is custom HTML element that is used to extend the power of HTML. </a:t>
            </a:r>
          </a:p>
          <a:p>
            <a:r>
              <a:rPr lang="en-US" dirty="0" smtClean="0"/>
              <a:t>Angular has the following directives that get called as part of the </a:t>
            </a:r>
            <a:r>
              <a:rPr lang="en-US" dirty="0" err="1" smtClean="0"/>
              <a:t>BrowserModule</a:t>
            </a:r>
            <a:r>
              <a:rPr lang="en-US" dirty="0" smtClean="0"/>
              <a:t> module.</a:t>
            </a:r>
          </a:p>
          <a:p>
            <a:pPr lvl="1"/>
            <a:r>
              <a:rPr lang="en-US" dirty="0" err="1" smtClean="0"/>
              <a:t>ngif</a:t>
            </a:r>
            <a:endParaRPr lang="en-US" dirty="0" smtClean="0"/>
          </a:p>
          <a:p>
            <a:pPr lvl="1"/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err="1" smtClean="0"/>
              <a:t>ngSwitch</a:t>
            </a:r>
            <a:endParaRPr lang="en-US" dirty="0" smtClean="0"/>
          </a:p>
          <a:p>
            <a:pPr lvl="1"/>
            <a:r>
              <a:rPr lang="en-US" dirty="0" err="1" smtClean="0"/>
              <a:t>ngClass</a:t>
            </a:r>
            <a:endParaRPr lang="en-US" dirty="0" smtClean="0"/>
          </a:p>
          <a:p>
            <a:pPr lvl="1"/>
            <a:r>
              <a:rPr lang="en-US" dirty="0" err="1" smtClean="0"/>
              <a:t>ngStyle</a:t>
            </a:r>
            <a:endParaRPr lang="en-US" dirty="0" smtClean="0"/>
          </a:p>
          <a:p>
            <a:r>
              <a:rPr lang="en-US" dirty="0" smtClean="0"/>
              <a:t>Apply the following line in </a:t>
            </a:r>
            <a:r>
              <a:rPr lang="en-US" dirty="0" err="1" smtClean="0"/>
              <a:t>app.modules.ts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import { </a:t>
            </a:r>
            <a:r>
              <a:rPr lang="en-US" dirty="0" err="1" smtClean="0"/>
              <a:t>BrowserModule</a:t>
            </a:r>
            <a:r>
              <a:rPr lang="en-US" dirty="0" smtClean="0"/>
              <a:t> } from '@angular/platform-browser‘;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</a:t>
            </a:r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/>
              <a:t>ngif</a:t>
            </a:r>
            <a:r>
              <a:rPr lang="en-US" dirty="0" smtClean="0"/>
              <a:t> element is used to add elements to the HTML code.</a:t>
            </a:r>
          </a:p>
          <a:p>
            <a:r>
              <a:rPr lang="en-US" dirty="0" smtClean="0"/>
              <a:t>If  it evaluates to true, else it will not add the elements to the HTML code.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app.component.html</a:t>
            </a:r>
            <a:r>
              <a:rPr lang="en-US" dirty="0" smtClean="0"/>
              <a:t> file, add the following code.</a:t>
            </a:r>
          </a:p>
          <a:p>
            <a:pPr>
              <a:buNone/>
            </a:pPr>
            <a:r>
              <a:rPr lang="en-US" dirty="0" smtClean="0"/>
              <a:t>	&lt;div *</a:t>
            </a:r>
            <a:r>
              <a:rPr lang="en-US" dirty="0" err="1" smtClean="0"/>
              <a:t>ngIf</a:t>
            </a:r>
            <a:r>
              <a:rPr lang="en-US" dirty="0" smtClean="0"/>
              <a:t> = '</a:t>
            </a:r>
            <a:r>
              <a:rPr lang="en-US" dirty="0" err="1" smtClean="0"/>
              <a:t>appStatus</a:t>
            </a:r>
            <a:r>
              <a:rPr lang="en-US" dirty="0" smtClean="0"/>
              <a:t>'&gt;{{</a:t>
            </a:r>
            <a:r>
              <a:rPr lang="en-US" dirty="0" err="1" smtClean="0"/>
              <a:t>appTitle</a:t>
            </a:r>
            <a:r>
              <a:rPr lang="en-US" dirty="0" smtClean="0"/>
              <a:t>}} &lt;/div&gt;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</a:t>
            </a:r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ngFor</a:t>
            </a:r>
            <a:r>
              <a:rPr lang="en-US" dirty="0" smtClean="0"/>
              <a:t> element is used to elements based on the condition of the For loop.</a:t>
            </a:r>
          </a:p>
          <a:p>
            <a:pPr lvl="1"/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   *</a:t>
            </a:r>
            <a:r>
              <a:rPr lang="en-US" dirty="0" err="1" smtClean="0"/>
              <a:t>ngFor</a:t>
            </a:r>
            <a:r>
              <a:rPr lang="en-US" dirty="0" smtClean="0"/>
              <a:t> = 'let variable of </a:t>
            </a:r>
            <a:r>
              <a:rPr lang="en-US" dirty="0" err="1" smtClean="0"/>
              <a:t>variablelist</a:t>
            </a:r>
            <a:r>
              <a:rPr lang="en-US" dirty="0" smtClean="0"/>
              <a:t>'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app.component.html</a:t>
            </a:r>
            <a:r>
              <a:rPr lang="en-US" dirty="0" smtClean="0"/>
              <a:t>, define the following code.</a:t>
            </a:r>
          </a:p>
          <a:p>
            <a:pPr>
              <a:buNone/>
            </a:pPr>
            <a:r>
              <a:rPr lang="en-US" dirty="0" smtClean="0"/>
              <a:t> &lt;div *</a:t>
            </a:r>
            <a:r>
              <a:rPr lang="en-US" dirty="0" err="1" smtClean="0"/>
              <a:t>ngFor</a:t>
            </a:r>
            <a:r>
              <a:rPr lang="en-US" dirty="0" smtClean="0"/>
              <a:t> = 'let </a:t>
            </a:r>
            <a:r>
              <a:rPr lang="en-US" dirty="0" err="1" smtClean="0"/>
              <a:t>lst</a:t>
            </a:r>
            <a:r>
              <a:rPr lang="en-US" dirty="0" smtClean="0"/>
              <a:t> of </a:t>
            </a:r>
            <a:r>
              <a:rPr lang="en-US" dirty="0" err="1" smtClean="0"/>
              <a:t>appList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&lt;</a:t>
            </a:r>
            <a:r>
              <a:rPr lang="en-US" dirty="0" err="1" smtClean="0"/>
              <a:t>li</a:t>
            </a:r>
            <a:r>
              <a:rPr lang="en-US" dirty="0" smtClean="0"/>
              <a:t>&gt;{{lst.ID}}&lt;/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li</a:t>
            </a:r>
            <a:r>
              <a:rPr lang="en-US" dirty="0" smtClean="0"/>
              <a:t>&gt;{{</a:t>
            </a:r>
            <a:r>
              <a:rPr lang="en-US" dirty="0" err="1" smtClean="0"/>
              <a:t>lst.Name</a:t>
            </a:r>
            <a:r>
              <a:rPr lang="en-US" dirty="0" smtClean="0"/>
              <a:t>}}&lt;/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&lt;/div&gt;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Directive:ngSwitch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&lt;div [</a:t>
            </a:r>
            <a:r>
              <a:rPr lang="en-US" dirty="0" err="1" smtClean="0"/>
              <a:t>ngSwitch</a:t>
            </a:r>
            <a:r>
              <a:rPr lang="en-US" dirty="0" smtClean="0"/>
              <a:t>]="color" &gt;</a:t>
            </a:r>
          </a:p>
          <a:p>
            <a:pPr>
              <a:buNone/>
            </a:pPr>
            <a:r>
              <a:rPr lang="en-US" dirty="0" smtClean="0"/>
              <a:t>              &lt;p *</a:t>
            </a:r>
            <a:r>
              <a:rPr lang="en-US" dirty="0" err="1" smtClean="0"/>
              <a:t>ngSwitchWhen</a:t>
            </a:r>
            <a:r>
              <a:rPr lang="en-US" dirty="0" smtClean="0"/>
              <a:t>="'red'"&gt;Red is shown&lt;/p&gt;</a:t>
            </a:r>
          </a:p>
          <a:p>
            <a:pPr>
              <a:buNone/>
            </a:pPr>
            <a:r>
              <a:rPr lang="en-US" dirty="0" smtClean="0"/>
              <a:t>              &lt;p *</a:t>
            </a:r>
            <a:r>
              <a:rPr lang="en-US" dirty="0" err="1" smtClean="0"/>
              <a:t>ngSwitchWhen</a:t>
            </a:r>
            <a:r>
              <a:rPr lang="en-US" dirty="0" smtClean="0"/>
              <a:t>="'blue'"&gt;Blue is shown&lt;/p&gt;</a:t>
            </a:r>
          </a:p>
          <a:p>
            <a:pPr>
              <a:buNone/>
            </a:pPr>
            <a:r>
              <a:rPr lang="en-US" dirty="0" smtClean="0"/>
              <a:t>              &lt;p *</a:t>
            </a:r>
            <a:r>
              <a:rPr lang="en-US" dirty="0" err="1" smtClean="0"/>
              <a:t>ngSwitchDefault</a:t>
            </a:r>
            <a:r>
              <a:rPr lang="en-US" dirty="0" smtClean="0"/>
              <a:t>&gt;Unknown&lt;/p&gt; </a:t>
            </a:r>
          </a:p>
          <a:p>
            <a:pPr>
              <a:buNone/>
            </a:pPr>
            <a:r>
              <a:rPr lang="en-US" dirty="0" smtClean="0"/>
              <a:t>        &lt;/div&gt;`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&lt;p [</a:t>
            </a:r>
            <a:r>
              <a:rPr lang="en-US" dirty="0" err="1" smtClean="0"/>
              <a:t>ngClass</a:t>
            </a:r>
            <a:r>
              <a:rPr lang="en-US" dirty="0" smtClean="0"/>
              <a:t>]="{</a:t>
            </a:r>
            <a:r>
              <a:rPr lang="en-US" dirty="0" err="1" smtClean="0"/>
              <a:t>classOne:cone,classTwo:ctwo</a:t>
            </a:r>
            <a:r>
              <a:rPr lang="en-US" dirty="0" smtClean="0"/>
              <a:t>}"&gt; Class Paragraph&lt;/p&gt;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&lt;p [</a:t>
            </a:r>
            <a:r>
              <a:rPr lang="en-US" dirty="0" err="1" smtClean="0"/>
              <a:t>ngStyle</a:t>
            </a:r>
            <a:r>
              <a:rPr lang="en-US" dirty="0" smtClean="0"/>
              <a:t>]="{'font-</a:t>
            </a:r>
            <a:r>
              <a:rPr lang="en-US" dirty="0" err="1" smtClean="0"/>
              <a:t>style':style;'font</a:t>
            </a:r>
            <a:r>
              <a:rPr lang="en-US" dirty="0" smtClean="0"/>
              <a:t>-</a:t>
            </a:r>
            <a:r>
              <a:rPr lang="en-US" dirty="0" err="1" smtClean="0"/>
              <a:t>size':size</a:t>
            </a:r>
            <a:r>
              <a:rPr lang="en-US" dirty="0" smtClean="0"/>
              <a:t>;}"&gt;Style Directive&lt;/p&gt;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Dependency Injection (DI) is a way to create objects that depend upon other objects. </a:t>
            </a:r>
          </a:p>
          <a:p>
            <a:r>
              <a:rPr lang="en-US" dirty="0" smtClean="0"/>
              <a:t>Dependency Injection (DI) is a way to create objects that depend upon other objects.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420</Words>
  <Application>Microsoft Office PowerPoint</Application>
  <PresentationFormat>On-screen Show (4:3)</PresentationFormat>
  <Paragraphs>94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Angular-JSSession</vt:lpstr>
      <vt:lpstr>Angular </vt:lpstr>
      <vt:lpstr>Objectives</vt:lpstr>
      <vt:lpstr>Angular Directive</vt:lpstr>
      <vt:lpstr>Directive: ngIf</vt:lpstr>
      <vt:lpstr>Directive: ngfor</vt:lpstr>
      <vt:lpstr>Directive:ngSwitch</vt:lpstr>
      <vt:lpstr>ngClass</vt:lpstr>
      <vt:lpstr>ngStyle</vt:lpstr>
      <vt:lpstr>Dependency Injection</vt:lpstr>
      <vt:lpstr>Steps Required</vt:lpstr>
      <vt:lpstr>Angular :Services</vt:lpstr>
      <vt:lpstr>Type of Services</vt:lpstr>
      <vt:lpstr>Injectable Service</vt:lpstr>
      <vt:lpstr>Example</vt:lpstr>
      <vt:lpstr>Observable Service</vt:lpstr>
      <vt:lpstr>Angular Events</vt:lpstr>
      <vt:lpstr>Event Handling </vt:lpstr>
      <vt:lpstr>Reference</vt:lpstr>
      <vt:lpstr>Transformation of DATA using PIPE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2019-03-20T10:46:03Z</dcterms:modified>
</cp:coreProperties>
</file>