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309" r:id="rId4"/>
    <p:sldId id="319" r:id="rId5"/>
    <p:sldId id="317" r:id="rId6"/>
    <p:sldId id="318" r:id="rId7"/>
    <p:sldId id="280" r:id="rId8"/>
    <p:sldId id="312" r:id="rId9"/>
    <p:sldId id="321" r:id="rId10"/>
    <p:sldId id="320" r:id="rId11"/>
    <p:sldId id="314" r:id="rId12"/>
    <p:sldId id="316" r:id="rId13"/>
    <p:sldId id="282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5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7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70EF-9A9C-4CCE-BC4A-D94595D468FF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66EA-8EB0-4797-8846-42EC8EA06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4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 </a:t>
            </a:r>
            <a:br>
              <a:rPr lang="en-US" dirty="0" smtClean="0"/>
            </a:br>
            <a:r>
              <a:rPr smtClean="0"/>
              <a:t>Introduction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Angular7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CLI prompts</a:t>
            </a:r>
          </a:p>
          <a:p>
            <a:r>
              <a:rPr lang="en-US" b="1" dirty="0" smtClean="0"/>
              <a:t>Angular material &amp; component dev kit (CDK)</a:t>
            </a:r>
          </a:p>
          <a:p>
            <a:r>
              <a:rPr lang="en-US" b="1" dirty="0" smtClean="0"/>
              <a:t>Drag &amp; drop</a:t>
            </a:r>
          </a:p>
          <a:p>
            <a:r>
              <a:rPr lang="en-US" b="1" dirty="0" smtClean="0"/>
              <a:t>Virtual scrolling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frameworks with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r>
              <a:rPr lang="en-US" dirty="0" smtClean="0"/>
              <a:t>React</a:t>
            </a:r>
          </a:p>
          <a:p>
            <a:r>
              <a:rPr lang="en-US" dirty="0" smtClean="0"/>
              <a:t>Knockout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OS with minimum 4gb Ram</a:t>
            </a:r>
          </a:p>
          <a:p>
            <a:r>
              <a:rPr lang="en-US" dirty="0" smtClean="0"/>
              <a:t>HDD minimum 500GB</a:t>
            </a:r>
          </a:p>
          <a:p>
            <a:r>
              <a:rPr lang="en-US" dirty="0" smtClean="0"/>
              <a:t>Installed with Node.js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 set of Java Script</a:t>
            </a:r>
          </a:p>
          <a:p>
            <a:r>
              <a:rPr lang="en-US" dirty="0" err="1" smtClean="0"/>
              <a:t>Transpilation</a:t>
            </a:r>
            <a:r>
              <a:rPr lang="en-US" dirty="0" smtClean="0"/>
              <a:t> compiles Type Script to Java Script</a:t>
            </a:r>
          </a:p>
          <a:p>
            <a:r>
              <a:rPr lang="en-US" dirty="0" smtClean="0"/>
              <a:t>Benefits of  Type Script are:</a:t>
            </a:r>
          </a:p>
          <a:p>
            <a:pPr lvl="1"/>
            <a:r>
              <a:rPr lang="en-US" dirty="0" err="1" smtClean="0"/>
              <a:t>Intellisence</a:t>
            </a:r>
            <a:endParaRPr lang="en-US" dirty="0" smtClean="0"/>
          </a:p>
          <a:p>
            <a:pPr lvl="1"/>
            <a:r>
              <a:rPr lang="en-US" dirty="0" smtClean="0"/>
              <a:t>Auto Completion</a:t>
            </a:r>
          </a:p>
          <a:p>
            <a:pPr lvl="1"/>
            <a:r>
              <a:rPr lang="en-US" dirty="0" smtClean="0"/>
              <a:t>Code Navigation</a:t>
            </a:r>
          </a:p>
          <a:p>
            <a:pPr lvl="1"/>
            <a:r>
              <a:rPr lang="en-US" dirty="0" smtClean="0"/>
              <a:t>Advanced Refactoring</a:t>
            </a:r>
          </a:p>
          <a:p>
            <a:pPr lvl="1"/>
            <a:r>
              <a:rPr lang="en-US" dirty="0" smtClean="0"/>
              <a:t>Support ES2015 features.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Requirements For Angular</a:t>
            </a:r>
          </a:p>
          <a:p>
            <a:r>
              <a:rPr lang="en-US" dirty="0" smtClean="0"/>
              <a:t>What is Angular</a:t>
            </a:r>
          </a:p>
          <a:p>
            <a:r>
              <a:rPr lang="en-US" dirty="0" smtClean="0"/>
              <a:t>Implementation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requisits</a:t>
            </a:r>
            <a:r>
              <a:rPr lang="en-US" dirty="0" smtClean="0"/>
              <a:t> for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basic requirements are</a:t>
            </a:r>
          </a:p>
          <a:p>
            <a:r>
              <a:rPr lang="en-US" dirty="0" smtClean="0"/>
              <a:t>Html for UI design</a:t>
            </a:r>
          </a:p>
          <a:p>
            <a:r>
              <a:rPr lang="en-US" dirty="0" smtClean="0"/>
              <a:t>CSS 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Type Script instead of Java 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frameworks emerged not that long ago. </a:t>
            </a:r>
          </a:p>
          <a:p>
            <a:r>
              <a:rPr lang="en-US" dirty="0" smtClean="0"/>
              <a:t>Java Script was used for websites built with poorly structured JS code (in many cases, powered by </a:t>
            </a:r>
            <a:r>
              <a:rPr lang="en-US" dirty="0" err="1" smtClean="0"/>
              <a:t>jQuery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However, client-side UIs have become more and more complex, and JavaScript lost its reputation. </a:t>
            </a:r>
          </a:p>
          <a:p>
            <a:r>
              <a:rPr lang="en-US" dirty="0" smtClean="0"/>
              <a:t>Modern websites rely heavily on JS and the need to properly organize (and test!) the code has arisen. </a:t>
            </a:r>
          </a:p>
          <a:p>
            <a:r>
              <a:rPr lang="en-US" dirty="0" smtClean="0"/>
              <a:t>Therefore, client-side frameworks have become popular.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is the scripting application.</a:t>
            </a:r>
          </a:p>
          <a:p>
            <a:r>
              <a:rPr lang="en-US" dirty="0" smtClean="0"/>
              <a:t>Angular has collection of libraries that support building web application easy.</a:t>
            </a:r>
          </a:p>
          <a:p>
            <a:r>
              <a:rPr lang="en-US" b="1" dirty="0" smtClean="0"/>
              <a:t>Angular</a:t>
            </a:r>
            <a:r>
              <a:rPr lang="en-US" dirty="0" smtClean="0"/>
              <a:t> empowers developers to build applications that live on the web, mobile, or the desktop.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is best for building SPA(Single Page Application)</a:t>
            </a:r>
          </a:p>
          <a:p>
            <a:r>
              <a:rPr lang="en-US" dirty="0" smtClean="0"/>
              <a:t>Performs better routing</a:t>
            </a:r>
          </a:p>
          <a:p>
            <a:r>
              <a:rPr lang="en-US" dirty="0" smtClean="0"/>
              <a:t>Easy to Handle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Angular is Used</a:t>
            </a:r>
            <a:endParaRPr lang="en-US" dirty="0"/>
          </a:p>
        </p:txBody>
      </p:sp>
      <p:sp>
        <p:nvSpPr>
          <p:cNvPr id="33794" name="AutoShape 2" descr="Image result for smart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1962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57400" y="160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Mobile support: It is supported to build single page application for mobile devices as well desktop applications.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648200"/>
            <a:ext cx="2466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196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Component based development: In Angular every thing is a component, components are building blocks of the application.</a:t>
            </a:r>
            <a:endParaRPr lang="en-US" dirty="0"/>
          </a:p>
        </p:txBody>
      </p:sp>
      <p:pic>
        <p:nvPicPr>
          <p:cNvPr id="33798" name="Picture 6" descr="Image result for payt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209800"/>
            <a:ext cx="933450" cy="1895476"/>
          </a:xfrm>
          <a:prstGeom prst="rect">
            <a:avLst/>
          </a:prstGeom>
          <a:noFill/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429000"/>
            <a:ext cx="12001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6002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Directives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Expressions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controllers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Filters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Scopes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Dependancy</a:t>
            </a:r>
            <a:r>
              <a:rPr lang="en-US" dirty="0" smtClean="0"/>
              <a:t> Injection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3733800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CLI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Component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directives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metadata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Templates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Routing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Thirdparty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5814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CLI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Component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directives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metadata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Templates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Routing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Thirdparty</a:t>
            </a:r>
            <a:r>
              <a:rPr lang="en-US" dirty="0" smtClean="0"/>
              <a:t> controls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2590800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Component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Templating &amp; Styling with HTML &amp; CSS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Property &amp; Event Binding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Animation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Along with previous 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12477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15716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92537"/>
            <a:ext cx="15049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66" y="3340923"/>
            <a:ext cx="16002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1" build="allAtOnce"/>
      <p:bldP spid="1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ng</a:t>
            </a:r>
            <a:r>
              <a:rPr lang="en-US" b="1" dirty="0" smtClean="0"/>
              <a:t> add</a:t>
            </a:r>
          </a:p>
          <a:p>
            <a:pPr lvl="1"/>
            <a:r>
              <a:rPr lang="en-US" dirty="0" smtClean="0"/>
              <a:t>install and download new packages in your angular apps.</a:t>
            </a:r>
            <a:endParaRPr lang="en-US" b="1" dirty="0" smtClean="0"/>
          </a:p>
          <a:p>
            <a:r>
              <a:rPr lang="en-US" b="1" dirty="0" err="1" smtClean="0"/>
              <a:t>ng</a:t>
            </a:r>
            <a:r>
              <a:rPr lang="en-US" b="1" dirty="0" smtClean="0"/>
              <a:t> update</a:t>
            </a:r>
          </a:p>
          <a:p>
            <a:pPr lvl="1"/>
            <a:r>
              <a:rPr lang="en-US" dirty="0" smtClean="0"/>
              <a:t>It’s used to update and upgrade your packages.</a:t>
            </a:r>
            <a:endParaRPr lang="en-US" b="1" dirty="0" smtClean="0"/>
          </a:p>
          <a:p>
            <a:r>
              <a:rPr lang="en-US" b="1" dirty="0" smtClean="0"/>
              <a:t>Use </a:t>
            </a:r>
            <a:r>
              <a:rPr lang="en-US" b="1" dirty="0" err="1" smtClean="0"/>
              <a:t>ng</a:t>
            </a:r>
            <a:r>
              <a:rPr lang="en-US" b="1" dirty="0" smtClean="0"/>
              <a:t>-template instead of template directive</a:t>
            </a:r>
          </a:p>
          <a:p>
            <a:pPr lvl="1"/>
            <a:r>
              <a:rPr lang="en-US" dirty="0" smtClean="0"/>
              <a:t>You can use</a:t>
            </a:r>
            <a:r>
              <a:rPr lang="en-US" b="1" dirty="0" smtClean="0"/>
              <a:t> </a:t>
            </a:r>
            <a:r>
              <a:rPr lang="en-US" b="1" dirty="0" err="1" smtClean="0"/>
              <a:t>ng</a:t>
            </a:r>
            <a:r>
              <a:rPr lang="en-US" b="1" dirty="0" smtClean="0"/>
              <a:t>-template</a:t>
            </a:r>
            <a:r>
              <a:rPr lang="en-US" dirty="0" smtClean="0"/>
              <a:t> to render the HTML instead of the </a:t>
            </a:r>
            <a:r>
              <a:rPr lang="en-US" b="1" dirty="0" smtClean="0"/>
              <a:t>template</a:t>
            </a:r>
            <a:r>
              <a:rPr lang="en-US" dirty="0" smtClean="0"/>
              <a:t> tag in the new version of Angular. </a:t>
            </a:r>
            <a:endParaRPr lang="en-US" b="1" dirty="0" smtClean="0"/>
          </a:p>
          <a:p>
            <a:r>
              <a:rPr lang="en-US" b="1" dirty="0" smtClean="0"/>
              <a:t>Angular elements</a:t>
            </a:r>
          </a:p>
          <a:p>
            <a:pPr lvl="1"/>
            <a:r>
              <a:rPr lang="en-US" smtClean="0"/>
              <a:t> You can be </a:t>
            </a:r>
            <a:r>
              <a:rPr lang="en-US" dirty="0" smtClean="0"/>
              <a:t>able to render your Angular elements as native web elements, and they’re interpreted as trusted HTML elements.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4001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339</Words>
  <Application>Microsoft Office PowerPoint</Application>
  <PresentationFormat>On-screen Show (4:3)</PresentationFormat>
  <Paragraphs>92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Angular-JSSession</vt:lpstr>
      <vt:lpstr>Angular  Introduction</vt:lpstr>
      <vt:lpstr>Objectives</vt:lpstr>
      <vt:lpstr>Pre-requisits for Angular</vt:lpstr>
      <vt:lpstr>Why not JavaScript</vt:lpstr>
      <vt:lpstr>What is Angular</vt:lpstr>
      <vt:lpstr>Why Angular</vt:lpstr>
      <vt:lpstr>Where Angular is Used</vt:lpstr>
      <vt:lpstr>EVOLUTION </vt:lpstr>
      <vt:lpstr>Angular 6</vt:lpstr>
      <vt:lpstr>Angular7 Features</vt:lpstr>
      <vt:lpstr>SIMILAR frameworks with Angular</vt:lpstr>
      <vt:lpstr>System Requirements</vt:lpstr>
      <vt:lpstr>Type Script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2019-02-28T09:52:52Z</dcterms:modified>
</cp:coreProperties>
</file>