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5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7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E70EF-9A9C-4CCE-BC4A-D94595D468FF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D66EA-8EB0-4797-8846-42EC8EA06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Angular</a:t>
            </a:r>
            <a:br>
              <a:rPr lang="en-US" dirty="0" smtClean="0"/>
            </a:br>
            <a:r>
              <a:rPr smtClean="0"/>
              <a:t>Pipes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Pipe in Angular</a:t>
            </a:r>
            <a:endParaRPr lang="en-US" dirty="0" smtClean="0"/>
          </a:p>
          <a:p>
            <a:r>
              <a:rPr lang="en-US" dirty="0" smtClean="0"/>
              <a:t>Types </a:t>
            </a:r>
            <a:r>
              <a:rPr lang="en-US" dirty="0" smtClean="0"/>
              <a:t>of </a:t>
            </a:r>
            <a:r>
              <a:rPr lang="en-US" dirty="0" smtClean="0"/>
              <a:t>Pipes </a:t>
            </a:r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 smtClean="0"/>
              <a:t> with Pipe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Pipe in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Pipes were earlier called filters in Angular1 and called pipes in </a:t>
            </a:r>
            <a:r>
              <a:rPr lang="en-US" dirty="0" smtClean="0"/>
              <a:t>Angular latest versions.</a:t>
            </a:r>
          </a:p>
          <a:p>
            <a:r>
              <a:rPr lang="en-US" dirty="0" smtClean="0"/>
              <a:t>It takes integers, strings, arrays, and date as input separated with </a:t>
            </a:r>
            <a:r>
              <a:rPr lang="en-US" dirty="0" smtClean="0"/>
              <a:t>|</a:t>
            </a:r>
            <a:r>
              <a:rPr lang="en-US" dirty="0" smtClean="0"/>
              <a:t> to be converted in the format as required and display the same in the browser</a:t>
            </a:r>
            <a:r>
              <a:rPr lang="en-US" dirty="0" smtClean="0"/>
              <a:t>.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smtClean="0"/>
              <a:t>Types of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Lowercasepipe</a:t>
            </a:r>
            <a:endParaRPr lang="en-US" dirty="0" smtClean="0"/>
          </a:p>
          <a:p>
            <a:r>
              <a:rPr lang="en-US" dirty="0" err="1" smtClean="0"/>
              <a:t>Uppercasepipe</a:t>
            </a:r>
            <a:endParaRPr lang="en-US" dirty="0" smtClean="0"/>
          </a:p>
          <a:p>
            <a:r>
              <a:rPr lang="en-US" dirty="0" err="1" smtClean="0"/>
              <a:t>Datepipe</a:t>
            </a:r>
            <a:endParaRPr lang="en-US" dirty="0" smtClean="0"/>
          </a:p>
          <a:p>
            <a:r>
              <a:rPr lang="en-US" dirty="0" err="1" smtClean="0"/>
              <a:t>Currencypipe</a:t>
            </a:r>
            <a:endParaRPr lang="en-US" dirty="0" smtClean="0"/>
          </a:p>
          <a:p>
            <a:r>
              <a:rPr lang="en-US" dirty="0" err="1" smtClean="0"/>
              <a:t>Jsonpipe</a:t>
            </a:r>
            <a:endParaRPr lang="en-US" dirty="0" smtClean="0"/>
          </a:p>
          <a:p>
            <a:r>
              <a:rPr lang="en-US" dirty="0" err="1" smtClean="0"/>
              <a:t>Percentpipe</a:t>
            </a:r>
            <a:endParaRPr lang="en-US" dirty="0" smtClean="0"/>
          </a:p>
          <a:p>
            <a:r>
              <a:rPr lang="en-US" dirty="0" err="1" smtClean="0"/>
              <a:t>Decimalpipe</a:t>
            </a:r>
            <a:endParaRPr lang="en-US" dirty="0" smtClean="0"/>
          </a:p>
          <a:p>
            <a:r>
              <a:rPr lang="en-US" dirty="0" err="1" smtClean="0"/>
              <a:t>Slicepipe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In </a:t>
            </a:r>
            <a:r>
              <a:rPr lang="en-US" b="1" dirty="0" err="1" smtClean="0"/>
              <a:t>Component.ts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smtClean="0"/>
              <a:t>{ Component } from '@angular/core';</a:t>
            </a:r>
          </a:p>
          <a:p>
            <a:pPr>
              <a:buNone/>
            </a:pPr>
            <a:r>
              <a:rPr lang="en-US" dirty="0" smtClean="0"/>
              <a:t>@Component({</a:t>
            </a:r>
          </a:p>
          <a:p>
            <a:pPr>
              <a:buNone/>
            </a:pPr>
            <a:r>
              <a:rPr lang="en-US" dirty="0" smtClean="0"/>
              <a:t>  selector: 'app-hero-birthday',</a:t>
            </a:r>
          </a:p>
          <a:p>
            <a:pPr>
              <a:buNone/>
            </a:pPr>
            <a:r>
              <a:rPr lang="en-US" dirty="0" smtClean="0"/>
              <a:t>  template: `&lt;p&gt;The hero's birthday is {{ birthday | date }}&lt;/p&gt;`</a:t>
            </a:r>
          </a:p>
          <a:p>
            <a:pPr>
              <a:buNone/>
            </a:pPr>
            <a:r>
              <a:rPr lang="en" dirty="0" smtClean="0"/>
              <a:t>})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HeroBirthdayComponent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birthday = new Date(1988, 3, 15); // April 15, 1988</a:t>
            </a:r>
          </a:p>
          <a:p>
            <a:pPr>
              <a:buNone/>
            </a:pPr>
            <a:r>
              <a:rPr lang="en" dirty="0" smtClean="0"/>
              <a:t>}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-US" b="1" dirty="0" smtClean="0"/>
              <a:t>U</a:t>
            </a:r>
            <a:r>
              <a:rPr lang="en" b="1" dirty="0" smtClean="0"/>
              <a:t>se the same app.component.html</a:t>
            </a:r>
          </a:p>
          <a:p>
            <a:pPr>
              <a:buNone/>
            </a:pPr>
            <a:r>
              <a:rPr lang="en-US" i="1" u="sng" dirty="0" smtClean="0"/>
              <a:t>&lt;</a:t>
            </a:r>
            <a:r>
              <a:rPr lang="en-US" i="1" u="sng" dirty="0" smtClean="0"/>
              <a:t>p&gt;</a:t>
            </a:r>
            <a:r>
              <a:rPr lang="en-US" i="1" u="sng" dirty="0" smtClean="0"/>
              <a:t> </a:t>
            </a:r>
            <a:r>
              <a:rPr lang="en-US" i="1" u="sng" dirty="0" smtClean="0"/>
              <a:t>birthday </a:t>
            </a:r>
            <a:r>
              <a:rPr lang="en-US" i="1" u="sng" dirty="0" smtClean="0"/>
              <a:t>is {{ birthday | date }}&lt;/p&gt;</a:t>
            </a:r>
            <a:endParaRPr lang="en-US" i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import { Component } from '@angular/core';</a:t>
            </a:r>
          </a:p>
          <a:p>
            <a:pPr>
              <a:buNone/>
            </a:pPr>
            <a:r>
              <a:rPr lang="en-US" dirty="0" smtClean="0"/>
              <a:t>@Component({</a:t>
            </a:r>
          </a:p>
          <a:p>
            <a:pPr>
              <a:buNone/>
            </a:pPr>
            <a:r>
              <a:rPr lang="en-US" dirty="0" smtClean="0"/>
              <a:t>   selector: 'app-root',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templateUrl</a:t>
            </a:r>
            <a:r>
              <a:rPr lang="en-US" dirty="0" smtClean="0"/>
              <a:t>: './</a:t>
            </a:r>
            <a:r>
              <a:rPr lang="en-US" dirty="0" err="1" smtClean="0"/>
              <a:t>app.component.html</a:t>
            </a:r>
            <a:r>
              <a:rPr lang="en-US" dirty="0" smtClean="0"/>
              <a:t>',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styleUrls</a:t>
            </a:r>
            <a:r>
              <a:rPr lang="en-US" dirty="0" smtClean="0"/>
              <a:t>: ['./</a:t>
            </a:r>
            <a:r>
              <a:rPr lang="en-US" dirty="0" err="1" smtClean="0"/>
              <a:t>app.component.css</a:t>
            </a:r>
            <a:r>
              <a:rPr lang="en-US" dirty="0" smtClean="0"/>
              <a:t>']</a:t>
            </a:r>
          </a:p>
          <a:p>
            <a:pPr>
              <a:buNone/>
            </a:pPr>
            <a:r>
              <a:rPr lang="en" dirty="0" smtClean="0"/>
              <a:t>})</a:t>
            </a:r>
          </a:p>
          <a:p>
            <a:pPr>
              <a:buNone/>
            </a:pPr>
            <a:r>
              <a:rPr lang="en-US" dirty="0" smtClean="0"/>
              <a:t>export class </a:t>
            </a:r>
            <a:r>
              <a:rPr lang="en-US" dirty="0" err="1" smtClean="0"/>
              <a:t>AppComponent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title = 'Angular 4 Project!';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todaydate</a:t>
            </a:r>
            <a:r>
              <a:rPr lang="en-US" dirty="0" smtClean="0"/>
              <a:t> = new Date();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jsonval</a:t>
            </a:r>
            <a:r>
              <a:rPr lang="en-US" dirty="0" smtClean="0"/>
              <a:t> = {</a:t>
            </a:r>
            <a:r>
              <a:rPr lang="en-US" dirty="0" err="1" smtClean="0"/>
              <a:t>name:'Rox</a:t>
            </a:r>
            <a:r>
              <a:rPr lang="en-US" dirty="0" smtClean="0"/>
              <a:t>', age:'25', address:{a1:'Mumbai', a2:'Karnataka'}};</a:t>
            </a:r>
          </a:p>
          <a:p>
            <a:pPr>
              <a:buNone/>
            </a:pPr>
            <a:r>
              <a:rPr lang="en-US" dirty="0" smtClean="0"/>
              <a:t>   months = ["Jan", "Feb", "Mar", "April", "May", "Jun",</a:t>
            </a:r>
          </a:p>
          <a:p>
            <a:pPr>
              <a:buNone/>
            </a:pPr>
            <a:r>
              <a:rPr lang="en-US" dirty="0" smtClean="0"/>
              <a:t>             "July", "Aug", "Sept", "Oct", "Nov", "Dec"];</a:t>
            </a:r>
          </a:p>
          <a:p>
            <a:pPr>
              <a:buNone/>
            </a:pPr>
            <a:r>
              <a:rPr lang="en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&lt;!--The content below is only a placeholder and can be replaced.--&gt;</a:t>
            </a:r>
          </a:p>
          <a:p>
            <a:pPr>
              <a:buNone/>
            </a:pPr>
            <a:r>
              <a:rPr lang="en-US" sz="1400" dirty="0" smtClean="0"/>
              <a:t>&lt;div style = "width:100%;"&gt;</a:t>
            </a:r>
          </a:p>
          <a:p>
            <a:pPr>
              <a:buNone/>
            </a:pPr>
            <a:r>
              <a:rPr lang="en-US" sz="1400" dirty="0" smtClean="0"/>
              <a:t>   &lt;div style = "width:40%;</a:t>
            </a:r>
            <a:r>
              <a:rPr lang="en-US" sz="1400" dirty="0" err="1" smtClean="0"/>
              <a:t>float:left;border:solid</a:t>
            </a:r>
            <a:r>
              <a:rPr lang="en-US" sz="1400" dirty="0" smtClean="0"/>
              <a:t> 1px black;"&gt;</a:t>
            </a:r>
          </a:p>
          <a:p>
            <a:pPr>
              <a:buNone/>
            </a:pPr>
            <a:r>
              <a:rPr lang="en-US" sz="1400" dirty="0" smtClean="0"/>
              <a:t>      &lt;h1&gt;Uppercase Pipe&lt;/h1&gt;</a:t>
            </a:r>
          </a:p>
          <a:p>
            <a:pPr>
              <a:buNone/>
            </a:pPr>
            <a:r>
              <a:rPr lang="en-US" sz="1400" dirty="0" smtClean="0"/>
              <a:t>      &lt;b&gt;{{title | uppercase}}&lt;/b&gt;&lt;</a:t>
            </a:r>
            <a:r>
              <a:rPr lang="en-US" sz="1400" dirty="0" err="1" smtClean="0"/>
              <a:t>br</a:t>
            </a:r>
            <a:r>
              <a:rPr lang="en-US" sz="1400" dirty="0" smtClean="0"/>
              <a:t>/&gt;</a:t>
            </a:r>
          </a:p>
          <a:p>
            <a:pPr>
              <a:buNone/>
            </a:pPr>
            <a:r>
              <a:rPr lang="en-US" sz="1400" dirty="0" smtClean="0"/>
              <a:t>      &lt;h1&gt;Lowercase Pipe&lt;/h1&gt;</a:t>
            </a:r>
          </a:p>
          <a:p>
            <a:pPr>
              <a:buNone/>
            </a:pPr>
            <a:r>
              <a:rPr lang="en-US" sz="1400" dirty="0" smtClean="0"/>
              <a:t>      &lt;b&gt;{{title | lowercase}}&lt;/b&gt;</a:t>
            </a:r>
          </a:p>
          <a:p>
            <a:pPr>
              <a:buNone/>
            </a:pPr>
            <a:r>
              <a:rPr lang="en-US" sz="1400" dirty="0" smtClean="0"/>
              <a:t>      &lt;h1&gt;Currency Pipe&lt;/h1&gt;</a:t>
            </a:r>
          </a:p>
          <a:p>
            <a:pPr>
              <a:buNone/>
            </a:pPr>
            <a:r>
              <a:rPr lang="en-US" sz="1400" dirty="0" smtClean="0"/>
              <a:t>      &lt;b&gt;{{6589.23 | currency:"USD"}}&lt;/b&gt;&lt;</a:t>
            </a:r>
            <a:r>
              <a:rPr lang="en-US" sz="1400" dirty="0" err="1" smtClean="0"/>
              <a:t>br</a:t>
            </a:r>
            <a:r>
              <a:rPr lang="en-US" sz="1400" dirty="0" smtClean="0"/>
              <a:t>/&gt;</a:t>
            </a:r>
          </a:p>
          <a:p>
            <a:pPr>
              <a:buNone/>
            </a:pPr>
            <a:r>
              <a:rPr lang="en-US" sz="1400" dirty="0" smtClean="0"/>
              <a:t>      &lt;b&gt;{{6589.23 | currency:"USD":true}}&lt;/b&gt; //Boolean true is used to get the sign of the currency.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800" dirty="0" smtClean="0"/>
              <a:t>&lt;h1&gt;Date pipe&lt;/h1&gt;</a:t>
            </a:r>
          </a:p>
          <a:p>
            <a:pPr>
              <a:buNone/>
            </a:pPr>
            <a:r>
              <a:rPr lang="en-US" sz="2800" dirty="0" smtClean="0"/>
              <a:t>      &lt;b&gt;{{</a:t>
            </a:r>
            <a:r>
              <a:rPr lang="en-US" sz="2800" dirty="0" err="1" smtClean="0"/>
              <a:t>todaydate</a:t>
            </a:r>
            <a:r>
              <a:rPr lang="en-US" sz="2800" dirty="0" smtClean="0"/>
              <a:t> | </a:t>
            </a:r>
            <a:r>
              <a:rPr lang="en-US" sz="2800" dirty="0" err="1" smtClean="0"/>
              <a:t>date:'d</a:t>
            </a:r>
            <a:r>
              <a:rPr lang="en-US" sz="2800" dirty="0" smtClean="0"/>
              <a:t>/M/y'}}&lt;/b&gt;&lt;</a:t>
            </a:r>
            <a:r>
              <a:rPr lang="en-US" sz="2800" dirty="0" err="1" smtClean="0"/>
              <a:t>br</a:t>
            </a:r>
            <a:r>
              <a:rPr lang="en-US" sz="2800" dirty="0" smtClean="0"/>
              <a:t>/&gt;</a:t>
            </a:r>
          </a:p>
          <a:p>
            <a:pPr>
              <a:buNone/>
            </a:pPr>
            <a:r>
              <a:rPr lang="en-US" sz="2800" dirty="0" smtClean="0"/>
              <a:t>      &lt;b&gt;{{</a:t>
            </a:r>
            <a:r>
              <a:rPr lang="en-US" sz="2800" dirty="0" err="1" smtClean="0"/>
              <a:t>todaydate</a:t>
            </a:r>
            <a:r>
              <a:rPr lang="en-US" sz="2800" dirty="0" smtClean="0"/>
              <a:t> | </a:t>
            </a:r>
            <a:r>
              <a:rPr lang="en-US" sz="2800" dirty="0" err="1" smtClean="0"/>
              <a:t>date:'shortTime</a:t>
            </a:r>
            <a:r>
              <a:rPr lang="en-US" sz="2800" dirty="0" smtClean="0"/>
              <a:t>'}}&lt;/b&gt;</a:t>
            </a:r>
          </a:p>
          <a:p>
            <a:pPr>
              <a:buNone/>
            </a:pPr>
            <a:r>
              <a:rPr lang="en-US" sz="2800" dirty="0" smtClean="0"/>
              <a:t>      &lt;h1&gt;Decimal Pipe&lt;/h1&gt;</a:t>
            </a:r>
          </a:p>
          <a:p>
            <a:pPr>
              <a:buNone/>
            </a:pPr>
            <a:r>
              <a:rPr lang="en-US" sz="2800" dirty="0" smtClean="0"/>
              <a:t>      &lt;b&gt;{{ 454.78787814 | number: '3.4-4' }}&lt;/b&gt; // 3 is for main integer, 4 -4 are for integers to be displayed. &lt;/div&gt;</a:t>
            </a:r>
          </a:p>
          <a:p>
            <a:pPr>
              <a:buNone/>
            </a:pPr>
            <a:r>
              <a:rPr lang="en-US" sz="2800" dirty="0" smtClean="0"/>
              <a:t>&lt;div style = "width:40%;</a:t>
            </a:r>
            <a:r>
              <a:rPr lang="en-US" sz="2800" dirty="0" err="1" smtClean="0"/>
              <a:t>float:left;border:solid</a:t>
            </a:r>
            <a:r>
              <a:rPr lang="en-US" sz="2800" dirty="0" smtClean="0"/>
              <a:t> 1px black;"&gt;</a:t>
            </a:r>
          </a:p>
          <a:p>
            <a:pPr>
              <a:buNone/>
            </a:pPr>
            <a:r>
              <a:rPr lang="en-US" sz="2800" dirty="0" smtClean="0"/>
              <a:t>      &lt;h1&gt;</a:t>
            </a:r>
            <a:r>
              <a:rPr lang="en-US" sz="2800" dirty="0" err="1" smtClean="0"/>
              <a:t>Json</a:t>
            </a:r>
            <a:r>
              <a:rPr lang="en-US" sz="2800" dirty="0" smtClean="0"/>
              <a:t> Pipe&lt;/h1&gt;</a:t>
            </a:r>
          </a:p>
          <a:p>
            <a:pPr>
              <a:buNone/>
            </a:pPr>
            <a:r>
              <a:rPr lang="en-US" sz="2800" dirty="0" smtClean="0"/>
              <a:t>      &lt;b&gt;{{ </a:t>
            </a:r>
            <a:r>
              <a:rPr lang="en-US" sz="2800" dirty="0" err="1" smtClean="0"/>
              <a:t>jsonval</a:t>
            </a:r>
            <a:r>
              <a:rPr lang="en-US" sz="2800" dirty="0" smtClean="0"/>
              <a:t> | </a:t>
            </a:r>
            <a:r>
              <a:rPr lang="en-US" sz="2800" dirty="0" err="1" smtClean="0"/>
              <a:t>json</a:t>
            </a:r>
            <a:r>
              <a:rPr lang="en-US" sz="2800" dirty="0" smtClean="0"/>
              <a:t> }}&lt;/b&gt;</a:t>
            </a:r>
          </a:p>
          <a:p>
            <a:pPr>
              <a:buNone/>
            </a:pPr>
            <a:r>
              <a:rPr lang="en-US" sz="2800" dirty="0" smtClean="0"/>
              <a:t>      &lt;h1&gt;Percent Pipe&lt;/h1&gt;</a:t>
            </a:r>
          </a:p>
          <a:p>
            <a:pPr>
              <a:buNone/>
            </a:pPr>
            <a:r>
              <a:rPr lang="en-US" sz="2800" dirty="0" smtClean="0"/>
              <a:t>      &lt;b&gt;{{00.54565 | percent}}&lt;/b&gt;</a:t>
            </a:r>
          </a:p>
          <a:p>
            <a:pPr>
              <a:buNone/>
            </a:pPr>
            <a:r>
              <a:rPr lang="en-US" sz="2800" dirty="0" smtClean="0"/>
              <a:t>      &lt;h1&gt;Slice Pipe&lt;/h1&gt;</a:t>
            </a:r>
          </a:p>
          <a:p>
            <a:pPr>
              <a:buNone/>
            </a:pPr>
            <a:r>
              <a:rPr lang="en-US" sz="2800" dirty="0" smtClean="0"/>
              <a:t>      &lt;b&gt;{{months | slice:2:6}}&lt;/b&gt;       // here 2 and 6 refers to the start and the end index</a:t>
            </a:r>
          </a:p>
          <a:p>
            <a:pPr>
              <a:buNone/>
            </a:pPr>
            <a:r>
              <a:rPr lang="en-US" sz="2800" dirty="0" smtClean="0"/>
              <a:t>   &lt;/div&gt;&lt;/div&gt;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510</Words>
  <Application>Microsoft Office PowerPoint</Application>
  <PresentationFormat>On-screen Show (4:3)</PresentationFormat>
  <Paragraphs>70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Angular-JSSession</vt:lpstr>
      <vt:lpstr>Angular Pipes</vt:lpstr>
      <vt:lpstr>Objectives</vt:lpstr>
      <vt:lpstr>What is Pipe in Angular</vt:lpstr>
      <vt:lpstr> Types of Pipes</vt:lpstr>
      <vt:lpstr>Date Example</vt:lpstr>
      <vt:lpstr>App.component.ts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2018-11-20T07:43:54Z</dcterms:modified>
</cp:coreProperties>
</file>