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pre requirements for Angular</a:t>
            </a:r>
          </a:p>
          <a:p>
            <a:r>
              <a:rPr lang="en-US" dirty="0" smtClean="0"/>
              <a:t>What are the IDEs used</a:t>
            </a:r>
          </a:p>
          <a:p>
            <a:r>
              <a:rPr lang="en-US" dirty="0" smtClean="0"/>
              <a:t>How do we create Project for Angular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 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Following are the basic requisites used for angular</a:t>
            </a:r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Angular CLI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the primary platform for  installation of </a:t>
            </a:r>
            <a:r>
              <a:rPr lang="en-US" dirty="0" err="1" smtClean="0"/>
              <a:t>js</a:t>
            </a:r>
            <a:r>
              <a:rPr lang="en-US" dirty="0" smtClean="0"/>
              <a:t> frameworks.</a:t>
            </a:r>
          </a:p>
          <a:p>
            <a:r>
              <a:rPr lang="en-US" dirty="0" smtClean="0"/>
              <a:t>This must be pre-installed over your machine before you start Angular.</a:t>
            </a:r>
          </a:p>
          <a:p>
            <a:r>
              <a:rPr lang="en-US" dirty="0" smtClean="0"/>
              <a:t>If already installed please check it’s availability with following Command:</a:t>
            </a:r>
          </a:p>
          <a:p>
            <a:pPr lvl="1"/>
            <a:r>
              <a:rPr lang="en-US" dirty="0" smtClean="0"/>
              <a:t> node –</a:t>
            </a:r>
            <a:r>
              <a:rPr lang="en-US" dirty="0" smtClean="0"/>
              <a:t>v</a:t>
            </a:r>
          </a:p>
          <a:p>
            <a:pPr lvl="1"/>
            <a:r>
              <a:rPr lang="en-US" dirty="0" smtClean="0"/>
              <a:t>Check node project module with the command: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 smtClean="0"/>
          </a:p>
          <a:p>
            <a:r>
              <a:rPr lang="en-US" dirty="0" smtClean="0"/>
              <a:t>If Node does not exist install from this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https://nodejs.org/en/download/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Command Line Interface (CLI) is must to install angular</a:t>
            </a:r>
          </a:p>
          <a:p>
            <a:r>
              <a:rPr lang="en-US" dirty="0" smtClean="0"/>
              <a:t>Apply the following command from your OS prompt( note: Ensure your OS connected to  internet)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–g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new my-</a:t>
            </a:r>
            <a:r>
              <a:rPr lang="en-US" dirty="0" err="1" smtClean="0"/>
              <a:t>proj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my-</a:t>
            </a:r>
            <a:r>
              <a:rPr lang="en-US" dirty="0" err="1" smtClean="0"/>
              <a:t>proj</a:t>
            </a:r>
            <a:endParaRPr lang="en-US" dirty="0" smtClean="0"/>
          </a:p>
          <a:p>
            <a:pPr lvl="1"/>
            <a:r>
              <a:rPr lang="en-US" dirty="0" smtClean="0"/>
              <a:t>Test execution of project use the command as </a:t>
            </a:r>
          </a:p>
          <a:p>
            <a:pPr lvl="2"/>
            <a:r>
              <a:rPr lang="en-US" b="1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 serve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IDEs preferred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Notepad++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gular CL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229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166</Words>
  <Application>Microsoft Office PowerPoint</Application>
  <PresentationFormat>On-screen Show (4:3)</PresentationFormat>
  <Paragraphs>34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Angular-JSSession</vt:lpstr>
      <vt:lpstr>Angular  </vt:lpstr>
      <vt:lpstr>Objectives</vt:lpstr>
      <vt:lpstr>Pre  requirements</vt:lpstr>
      <vt:lpstr>NodeJs</vt:lpstr>
      <vt:lpstr>Angular CLI</vt:lpstr>
      <vt:lpstr>What are the IDEs preferred</vt:lpstr>
      <vt:lpstr>Project Setup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2018-11-13T07:56:09Z</dcterms:modified>
</cp:coreProperties>
</file>