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sldIdLst>
    <p:sldId id="256" r:id="rId2"/>
    <p:sldId id="284" r:id="rId3"/>
    <p:sldId id="285" r:id="rId4"/>
    <p:sldId id="286" r:id="rId5"/>
    <p:sldId id="279" r:id="rId6"/>
    <p:sldId id="280" r:id="rId7"/>
    <p:sldId id="281" r:id="rId8"/>
    <p:sldId id="282" r:id="rId9"/>
    <p:sldId id="287" r:id="rId10"/>
    <p:sldId id="288" r:id="rId11"/>
    <p:sldId id="283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E1CDE-057C-48D8-95C1-8773DDA216C4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402EF-60B5-419A-AA0D-5E318935AE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402EF-60B5-419A-AA0D-5E318935AE1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1336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Designed : </a:t>
            </a:r>
            <a:r>
              <a:rPr lang="en-US" b="1" dirty="0" err="1" smtClean="0"/>
              <a:t>Bhimsen</a:t>
            </a:r>
            <a:r>
              <a:rPr lang="en-US" b="1" dirty="0" smtClean="0"/>
              <a:t> </a:t>
            </a:r>
            <a:r>
              <a:rPr lang="en-US" b="1" dirty="0" err="1" smtClean="0"/>
              <a:t>Rao</a:t>
            </a:r>
            <a:endParaRPr lang="en-US" b="1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Angular JS</a:t>
            </a:r>
            <a:endParaRPr kumimoji="0" lang="en-US" dirty="0"/>
          </a:p>
        </p:txBody>
      </p:sp>
      <p:pic>
        <p:nvPicPr>
          <p:cNvPr id="14" name="Picture 13" descr="angularjs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Thnakyou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5800" y="484909"/>
            <a:ext cx="6858000" cy="519545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BD3D18-D6A2-4B93-8152-6B4A785C389C}" type="datetimeFigureOut">
              <a:rPr lang="en-US" smtClean="0"/>
              <a:pPr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Bhimsen</a:t>
            </a:r>
            <a:r>
              <a:rPr lang="en-US" dirty="0" smtClean="0"/>
              <a:t> </a:t>
            </a:r>
            <a:r>
              <a:rPr lang="en-US" dirty="0" err="1" smtClean="0"/>
              <a:t>Rao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F565D81-2B5D-405E-9EC2-4052FD5C64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lkingdotnet.com/difference-between-angular-1-x-and-angular-2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Angular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angularj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3276600"/>
            <a:ext cx="25146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Discuss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Day1</a:t>
            </a:r>
          </a:p>
          <a:p>
            <a:pPr lvl="1"/>
            <a:r>
              <a:rPr lang="en-US" dirty="0" smtClean="0"/>
              <a:t>Life Cycle</a:t>
            </a:r>
          </a:p>
          <a:p>
            <a:pPr lvl="1"/>
            <a:r>
              <a:rPr lang="en-US" dirty="0" smtClean="0"/>
              <a:t>CLI</a:t>
            </a:r>
          </a:p>
          <a:p>
            <a:pPr lvl="1"/>
            <a:r>
              <a:rPr lang="en-US" dirty="0" smtClean="0"/>
              <a:t>Creating Angular Module</a:t>
            </a:r>
          </a:p>
          <a:p>
            <a:pPr lvl="1"/>
            <a:r>
              <a:rPr lang="en-US" dirty="0" smtClean="0"/>
              <a:t>Directives</a:t>
            </a:r>
          </a:p>
          <a:p>
            <a:pPr lvl="2"/>
            <a:r>
              <a:rPr lang="en-US" dirty="0" smtClean="0"/>
              <a:t>If directive</a:t>
            </a:r>
          </a:p>
          <a:p>
            <a:pPr lvl="2"/>
            <a:r>
              <a:rPr lang="en-US" dirty="0" smtClean="0"/>
              <a:t>For Directive</a:t>
            </a:r>
          </a:p>
          <a:p>
            <a:pPr lvl="1"/>
            <a:r>
              <a:rPr lang="en-US" dirty="0" smtClean="0"/>
              <a:t>Data Binding</a:t>
            </a:r>
          </a:p>
          <a:p>
            <a:pPr lvl="1"/>
            <a:r>
              <a:rPr lang="en-US" dirty="0" smtClean="0"/>
              <a:t>User Inputs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Navigations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Day2</a:t>
            </a:r>
          </a:p>
          <a:p>
            <a:pPr lvl="1"/>
            <a:r>
              <a:rPr lang="en-US" dirty="0" smtClean="0"/>
              <a:t>Form Handling</a:t>
            </a:r>
          </a:p>
          <a:p>
            <a:pPr lvl="1"/>
            <a:r>
              <a:rPr lang="en-US" dirty="0" smtClean="0"/>
              <a:t>Event Handling</a:t>
            </a:r>
          </a:p>
          <a:p>
            <a:pPr lvl="1"/>
            <a:r>
              <a:rPr lang="en-US" dirty="0" smtClean="0"/>
              <a:t>Dependency Injection</a:t>
            </a:r>
          </a:p>
          <a:p>
            <a:pPr lvl="1"/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Simple Task with CRUD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http://www.talkingdotnet.com/difference-between-angular-1-x-and-angular-2/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Image result for thank you imag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Angular JS is an open source framework built over JavaScript. </a:t>
            </a:r>
          </a:p>
          <a:p>
            <a:r>
              <a:rPr lang="en-US" dirty="0" smtClean="0"/>
              <a:t>It was built by the developers at Google. </a:t>
            </a:r>
          </a:p>
          <a:p>
            <a:r>
              <a:rPr lang="en-US" dirty="0" smtClean="0"/>
              <a:t>This framework was used to overcome obstacles encountered while working with Single Page applications.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 of Angular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Components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Angular1 version focused on Controllers.</a:t>
            </a:r>
          </a:p>
          <a:p>
            <a:pPr lvl="1"/>
            <a:r>
              <a:rPr lang="en-US" dirty="0" smtClean="0"/>
              <a:t>Angular2 focusing  on components over controllers. </a:t>
            </a:r>
          </a:p>
          <a:p>
            <a:pPr lvl="1"/>
            <a:r>
              <a:rPr lang="en-US" dirty="0" smtClean="0"/>
              <a:t>Components helps to build the applications into many modules.</a:t>
            </a:r>
          </a:p>
          <a:p>
            <a:r>
              <a:rPr lang="en-US" b="1" dirty="0" err="1" smtClean="0"/>
              <a:t>TypeScript</a:t>
            </a:r>
            <a:r>
              <a:rPr lang="en-US" dirty="0" smtClean="0"/>
              <a:t> − </a:t>
            </a:r>
          </a:p>
          <a:p>
            <a:pPr lvl="1"/>
            <a:r>
              <a:rPr lang="en-US" dirty="0" smtClean="0"/>
              <a:t>Angular2 is based on </a:t>
            </a:r>
            <a:r>
              <a:rPr lang="en-US" dirty="0" err="1" smtClean="0"/>
              <a:t>TypeScript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This is a superset of JavaScript and is maintained by Microsoft.</a:t>
            </a:r>
          </a:p>
          <a:p>
            <a:r>
              <a:rPr lang="en-US" b="1" dirty="0" smtClean="0"/>
              <a:t>Services</a:t>
            </a:r>
            <a:r>
              <a:rPr lang="en-US" dirty="0" smtClean="0"/>
              <a:t> − </a:t>
            </a:r>
          </a:p>
          <a:p>
            <a:pPr lvl="1"/>
            <a:r>
              <a:rPr lang="en-US" dirty="0" smtClean="0"/>
              <a:t>Services are a set of code that can be shared by different components of an application. </a:t>
            </a:r>
          </a:p>
          <a:p>
            <a:pPr lvl="1"/>
            <a:r>
              <a:rPr lang="en-US" dirty="0" smtClean="0"/>
              <a:t>So for example if you had a data component that picked data from a database, you could have it as a shared service that could be used across multiple applications.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Angular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Modules</a:t>
            </a:r>
            <a:endParaRPr lang="en-US" dirty="0" smtClean="0"/>
          </a:p>
          <a:p>
            <a:pPr lvl="1"/>
            <a:r>
              <a:rPr lang="en-US" dirty="0" smtClean="0"/>
              <a:t>This is used to break up the application into logical pieces of code. </a:t>
            </a:r>
          </a:p>
          <a:p>
            <a:pPr marL="228600" lvl="1"/>
            <a:r>
              <a:rPr lang="en-US" b="1" dirty="0" smtClean="0"/>
              <a:t>Component</a:t>
            </a:r>
            <a:r>
              <a:rPr lang="en-US" dirty="0" smtClean="0"/>
              <a:t> </a:t>
            </a:r>
          </a:p>
          <a:p>
            <a:pPr marL="502920" lvl="2"/>
            <a:r>
              <a:rPr lang="en-US" dirty="0" smtClean="0"/>
              <a:t>This can be used to bring the modules together.</a:t>
            </a:r>
          </a:p>
          <a:p>
            <a:r>
              <a:rPr lang="en-US" b="1" dirty="0" smtClean="0"/>
              <a:t>Templates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This is used to define the views of an Angular JS application.</a:t>
            </a:r>
          </a:p>
          <a:p>
            <a:r>
              <a:rPr lang="en-US" b="1" dirty="0" smtClean="0"/>
              <a:t>Metadata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This can be used to add more data to an Angular JS class.</a:t>
            </a:r>
          </a:p>
          <a:p>
            <a:r>
              <a:rPr lang="en-US" b="1" dirty="0" smtClean="0"/>
              <a:t>Service</a:t>
            </a:r>
            <a:r>
              <a:rPr lang="en-US" dirty="0" smtClean="0"/>
              <a:t> </a:t>
            </a:r>
          </a:p>
          <a:p>
            <a:pPr lvl="1"/>
            <a:r>
              <a:rPr lang="en-US" dirty="0" smtClean="0"/>
              <a:t>This is used to create components which can be shared across the entire application.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1143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Difference between </a:t>
            </a:r>
            <a:br>
              <a:rPr lang="en-US" dirty="0" smtClean="0"/>
            </a:br>
            <a:r>
              <a:rPr lang="en-US" dirty="0" smtClean="0"/>
              <a:t>Angular1 and Angular2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Angular 1.x was not built with </a:t>
            </a:r>
            <a:r>
              <a:rPr lang="en-US" b="1" dirty="0" smtClean="0"/>
              <a:t>mobile support</a:t>
            </a:r>
            <a:r>
              <a:rPr lang="en-US" dirty="0" smtClean="0"/>
              <a:t> in mind, where Angular 2 is mobile oriented.</a:t>
            </a:r>
          </a:p>
          <a:p>
            <a:r>
              <a:rPr lang="en-US" dirty="0" smtClean="0"/>
              <a:t>Angular 2 provides </a:t>
            </a:r>
            <a:r>
              <a:rPr lang="en-US" b="1" dirty="0" smtClean="0"/>
              <a:t>more choice for languages</a:t>
            </a:r>
            <a:r>
              <a:rPr lang="en-US" dirty="0" smtClean="0"/>
              <a:t>. You can use any of the language from ES5, ES6, </a:t>
            </a:r>
            <a:r>
              <a:rPr lang="en-US" dirty="0" err="1" smtClean="0"/>
              <a:t>TypeScript</a:t>
            </a:r>
            <a:r>
              <a:rPr lang="en-US" dirty="0" smtClean="0"/>
              <a:t> or Dart to write Angular 2 code.</a:t>
            </a:r>
          </a:p>
          <a:p>
            <a:r>
              <a:rPr lang="en-US" dirty="0" smtClean="0"/>
              <a:t>Angular 1.x has ES5, ES6 and Dart. Addition of </a:t>
            </a:r>
            <a:r>
              <a:rPr lang="en-US" dirty="0" err="1" smtClean="0"/>
              <a:t>TypeScript</a:t>
            </a:r>
            <a:r>
              <a:rPr lang="en-US" dirty="0" smtClean="0"/>
              <a:t> is a great step as </a:t>
            </a:r>
            <a:r>
              <a:rPr lang="en-US" dirty="0" err="1" smtClean="0"/>
              <a:t>TypeScript</a:t>
            </a:r>
            <a:r>
              <a:rPr lang="en-US" dirty="0" smtClean="0"/>
              <a:t> is awesome way to write JavaScript. </a:t>
            </a:r>
          </a:p>
          <a:p>
            <a:r>
              <a:rPr lang="en-US" dirty="0" smtClean="0"/>
              <a:t>Angular 1.x </a:t>
            </a:r>
            <a:r>
              <a:rPr lang="en-US" b="1" dirty="0" smtClean="0"/>
              <a:t>controllers and $scope are gone</a:t>
            </a:r>
            <a:r>
              <a:rPr lang="en-US" dirty="0" smtClean="0"/>
              <a:t>. We can say that controllers are replaced with “</a:t>
            </a:r>
            <a:r>
              <a:rPr lang="en-US" b="1" dirty="0" smtClean="0"/>
              <a:t>Components</a:t>
            </a:r>
            <a:r>
              <a:rPr lang="en-US" dirty="0" smtClean="0"/>
              <a:t>” in Angular 2. </a:t>
            </a:r>
          </a:p>
          <a:p>
            <a:r>
              <a:rPr lang="en-US" dirty="0" smtClean="0"/>
              <a:t>Angular 2 is component based.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in Angular 1 &amp; Angular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Angular 1.x has 2 ways to bootstrap angular. </a:t>
            </a:r>
          </a:p>
          <a:p>
            <a:r>
              <a:rPr lang="en-US" dirty="0" smtClean="0"/>
              <a:t>One using </a:t>
            </a:r>
            <a:r>
              <a:rPr lang="en-US" dirty="0" err="1" smtClean="0"/>
              <a:t>ng</a:t>
            </a:r>
            <a:r>
              <a:rPr lang="en-US" dirty="0" smtClean="0"/>
              <a:t>-app attribute and other via code.</a:t>
            </a:r>
          </a:p>
          <a:p>
            <a:pPr lvl="2">
              <a:buNone/>
            </a:pPr>
            <a:r>
              <a:rPr lang="en-US" dirty="0" smtClean="0"/>
              <a:t>&lt;script&gt; </a:t>
            </a:r>
            <a:r>
              <a:rPr lang="en-US" dirty="0" err="1" smtClean="0"/>
              <a:t>angular.element</a:t>
            </a:r>
            <a:r>
              <a:rPr lang="en-US" dirty="0" smtClean="0"/>
              <a:t>(document).ready(function() { </a:t>
            </a:r>
            <a:r>
              <a:rPr lang="en-US" dirty="0" err="1" smtClean="0"/>
              <a:t>angular.bootstrap</a:t>
            </a:r>
            <a:r>
              <a:rPr lang="en-US" dirty="0" smtClean="0"/>
              <a:t>(document, ['</a:t>
            </a:r>
            <a:r>
              <a:rPr lang="en-US" dirty="0" err="1" smtClean="0"/>
              <a:t>myApp</a:t>
            </a:r>
            <a:r>
              <a:rPr lang="en-US" dirty="0" smtClean="0"/>
              <a:t>']); }); </a:t>
            </a:r>
          </a:p>
          <a:p>
            <a:pPr lvl="2">
              <a:buNone/>
            </a:pPr>
            <a:r>
              <a:rPr lang="en-US" dirty="0" smtClean="0"/>
              <a:t>&lt;/script&gt;</a:t>
            </a:r>
          </a:p>
          <a:p>
            <a:r>
              <a:rPr lang="en-US" dirty="0" smtClean="0"/>
              <a:t>In Angular 2, say goodbye to </a:t>
            </a:r>
            <a:r>
              <a:rPr lang="en-US" dirty="0" err="1" smtClean="0"/>
              <a:t>ng</a:t>
            </a:r>
            <a:r>
              <a:rPr lang="en-US" dirty="0" smtClean="0"/>
              <a:t>-app. </a:t>
            </a:r>
          </a:p>
          <a:p>
            <a:r>
              <a:rPr lang="en-US" dirty="0" smtClean="0"/>
              <a:t>The only way to bootstrap angular is via code.</a:t>
            </a:r>
          </a:p>
          <a:p>
            <a:pPr lvl="1">
              <a:buNone/>
            </a:pPr>
            <a:r>
              <a:rPr lang="en-US" dirty="0" smtClean="0"/>
              <a:t>    import { bootstrap } from 'angular2/platform/browser'; import { </a:t>
            </a:r>
            <a:r>
              <a:rPr lang="en-US" dirty="0" err="1" smtClean="0"/>
              <a:t>ProductComponent</a:t>
            </a:r>
            <a:r>
              <a:rPr lang="en-US" dirty="0" smtClean="0"/>
              <a:t> } from './</a:t>
            </a:r>
            <a:r>
              <a:rPr lang="en-US" dirty="0" err="1" smtClean="0"/>
              <a:t>product.component</a:t>
            </a:r>
            <a:r>
              <a:rPr lang="en-US" dirty="0" smtClean="0"/>
              <a:t>'; </a:t>
            </a:r>
          </a:p>
          <a:p>
            <a:pPr lvl="1">
              <a:buNone/>
            </a:pPr>
            <a:r>
              <a:rPr lang="en-US" dirty="0" smtClean="0"/>
              <a:t>   bootstrap(</a:t>
            </a:r>
            <a:r>
              <a:rPr lang="en-US" dirty="0" err="1" smtClean="0"/>
              <a:t>ProductComponent</a:t>
            </a:r>
            <a:r>
              <a:rPr lang="en-US" dirty="0" smtClean="0"/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Angular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Angular 1.x structural directives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 </a:t>
            </a:r>
            <a:r>
              <a:rPr lang="en-US" dirty="0" err="1" smtClean="0"/>
              <a:t>ng</a:t>
            </a:r>
            <a:r>
              <a:rPr lang="en-US" dirty="0" smtClean="0"/>
              <a:t>-repeat="technology in technologies"&gt; {{technology.name}} 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&lt;div </a:t>
            </a:r>
            <a:r>
              <a:rPr lang="en-US" dirty="0" err="1" smtClean="0"/>
              <a:t>ng</a:t>
            </a:r>
            <a:r>
              <a:rPr lang="en-US" dirty="0" smtClean="0"/>
              <a:t>-if="</a:t>
            </a:r>
            <a:r>
              <a:rPr lang="en-US" dirty="0" err="1" smtClean="0"/>
              <a:t>technologies.length</a:t>
            </a:r>
            <a:r>
              <a:rPr lang="en-US" dirty="0" smtClean="0"/>
              <a:t>"&gt; </a:t>
            </a:r>
          </a:p>
          <a:p>
            <a:pPr>
              <a:buNone/>
            </a:pPr>
            <a:r>
              <a:rPr lang="en-US" dirty="0" smtClean="0"/>
              <a:t>&lt;h3&gt;You have {{</a:t>
            </a:r>
            <a:r>
              <a:rPr lang="en-US" dirty="0" err="1" smtClean="0"/>
              <a:t>technologies.length</a:t>
            </a:r>
            <a:r>
              <a:rPr lang="en-US" dirty="0" smtClean="0"/>
              <a:t>}} technologies.&lt;/h3&gt; &lt;/div&gt;</a:t>
            </a:r>
          </a:p>
          <a:p>
            <a:pPr>
              <a:buNone/>
            </a:pPr>
            <a:r>
              <a:rPr lang="en-US" dirty="0" smtClean="0"/>
              <a:t>&lt;button </a:t>
            </a:r>
            <a:r>
              <a:rPr lang="en-US" dirty="0" err="1" smtClean="0"/>
              <a:t>ng</a:t>
            </a:r>
            <a:r>
              <a:rPr lang="en-US" dirty="0" smtClean="0"/>
              <a:t>-click="</a:t>
            </a:r>
            <a:r>
              <a:rPr lang="en-US" dirty="0" err="1" smtClean="0"/>
              <a:t>doSomething</a:t>
            </a:r>
            <a:r>
              <a:rPr lang="en-US" dirty="0" smtClean="0"/>
              <a:t>()"&gt;</a:t>
            </a:r>
          </a:p>
          <a:p>
            <a:pPr>
              <a:buNone/>
            </a:pPr>
            <a:r>
              <a:rPr lang="en-US" dirty="0" smtClean="0"/>
              <a:t>&lt;input </a:t>
            </a:r>
            <a:r>
              <a:rPr lang="en-US" dirty="0" err="1" smtClean="0"/>
              <a:t>ng</a:t>
            </a:r>
            <a:r>
              <a:rPr lang="en-US" dirty="0" smtClean="0"/>
              <a:t>-model="technology.name"&gt;&lt;/input&gt;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 Angular2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Angular 2 structural directives</a:t>
            </a:r>
          </a:p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</a:p>
          <a:p>
            <a:pPr lvl="2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li</a:t>
            </a:r>
            <a:r>
              <a:rPr lang="en-US" dirty="0" smtClean="0"/>
              <a:t> *</a:t>
            </a:r>
            <a:r>
              <a:rPr lang="en-US" dirty="0" err="1" smtClean="0"/>
              <a:t>ngFor</a:t>
            </a:r>
            <a:r>
              <a:rPr lang="en-US" dirty="0" smtClean="0"/>
              <a:t>="#technology of technologies"&gt; {{technology.name}} &lt;/</a:t>
            </a:r>
            <a:r>
              <a:rPr lang="en-US" dirty="0" err="1" smtClean="0"/>
              <a:t>li</a:t>
            </a:r>
            <a:r>
              <a:rPr lang="en-US" dirty="0" smtClean="0"/>
              <a:t>&gt; </a:t>
            </a:r>
          </a:p>
          <a:p>
            <a:pPr lvl="2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 </a:t>
            </a:r>
          </a:p>
          <a:p>
            <a:pPr lvl="2">
              <a:buNone/>
            </a:pPr>
            <a:r>
              <a:rPr lang="en-US" dirty="0" smtClean="0"/>
              <a:t>&lt;div *</a:t>
            </a:r>
            <a:r>
              <a:rPr lang="en-US" dirty="0" err="1" smtClean="0"/>
              <a:t>ngIf</a:t>
            </a:r>
            <a:r>
              <a:rPr lang="en-US" dirty="0" smtClean="0"/>
              <a:t>="</a:t>
            </a:r>
            <a:r>
              <a:rPr lang="en-US" dirty="0" err="1" smtClean="0"/>
              <a:t>technologies.length</a:t>
            </a:r>
            <a:r>
              <a:rPr lang="en-US" dirty="0" smtClean="0"/>
              <a:t>"&gt; </a:t>
            </a:r>
          </a:p>
          <a:p>
            <a:pPr lvl="2">
              <a:buNone/>
            </a:pPr>
            <a:r>
              <a:rPr lang="en-US" dirty="0" smtClean="0"/>
              <a:t>&lt;h3&gt;You have {{</a:t>
            </a:r>
            <a:r>
              <a:rPr lang="en-US" dirty="0" err="1" smtClean="0"/>
              <a:t>technologies.length</a:t>
            </a:r>
            <a:r>
              <a:rPr lang="en-US" dirty="0" smtClean="0"/>
              <a:t>}} technologies.&lt;/h3&gt; </a:t>
            </a:r>
          </a:p>
          <a:p>
            <a:pPr lvl="2">
              <a:buNone/>
            </a:pPr>
            <a:r>
              <a:rPr lang="en-US" dirty="0" smtClean="0"/>
              <a:t>&lt;/div&gt;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&lt;button (click)="</a:t>
            </a:r>
            <a:r>
              <a:rPr lang="en-US" dirty="0" err="1" smtClean="0"/>
              <a:t>doSomething</a:t>
            </a:r>
            <a:r>
              <a:rPr lang="en-US" dirty="0" smtClean="0"/>
              <a:t>()"&gt;</a:t>
            </a:r>
          </a:p>
          <a:p>
            <a:pPr lvl="2">
              <a:buNone/>
            </a:pPr>
            <a:r>
              <a:rPr lang="en-US" dirty="0" smtClean="0"/>
              <a:t>&lt;input [(</a:t>
            </a:r>
            <a:r>
              <a:rPr lang="en-US" dirty="0" err="1" smtClean="0"/>
              <a:t>ngModel</a:t>
            </a:r>
            <a:r>
              <a:rPr lang="en-US" dirty="0" smtClean="0"/>
              <a:t>)]="technology.name"&gt;&lt;/input&gt;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590800"/>
            <a:ext cx="7772400" cy="1295400"/>
          </a:xfrm>
        </p:spPr>
        <p:txBody>
          <a:bodyPr>
            <a:normAutofit/>
          </a:bodyPr>
          <a:lstStyle/>
          <a:p>
            <a:r>
              <a:rPr lang="en-US" dirty="0" smtClean="0"/>
              <a:t>What we Learn for Two Days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ular-JSSess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Angular-JSSession</Template>
  <TotalTime>0</TotalTime>
  <Words>260</Words>
  <Application>Microsoft Office PowerPoint</Application>
  <PresentationFormat>On-screen Show (4:3)</PresentationFormat>
  <Paragraphs>86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Angular-JSSession</vt:lpstr>
      <vt:lpstr>Angular  </vt:lpstr>
      <vt:lpstr>What is Angular </vt:lpstr>
      <vt:lpstr>Features of Angular </vt:lpstr>
      <vt:lpstr>Components of Angular 2</vt:lpstr>
      <vt:lpstr>Difference between  Angular1 and Angular2</vt:lpstr>
      <vt:lpstr>Bootstrap in Angular 1 &amp; Angular 2</vt:lpstr>
      <vt:lpstr>Directives Angular 1</vt:lpstr>
      <vt:lpstr>Directives Angular2</vt:lpstr>
      <vt:lpstr>What we Learn for Two Days</vt:lpstr>
      <vt:lpstr>Topics we Discuss</vt:lpstr>
      <vt:lpstr>Reference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2017-05-03T05:16:34Z</dcterms:created>
  <dcterms:modified xsi:type="dcterms:W3CDTF">2019-03-10T04:44:04Z</dcterms:modified>
</cp:coreProperties>
</file>