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4" r:id="rId3"/>
    <p:sldId id="310" r:id="rId4"/>
    <p:sldId id="312" r:id="rId5"/>
    <p:sldId id="311" r:id="rId6"/>
    <p:sldId id="313" r:id="rId7"/>
    <p:sldId id="289" r:id="rId8"/>
    <p:sldId id="287" r:id="rId9"/>
    <p:sldId id="288" r:id="rId10"/>
    <p:sldId id="296" r:id="rId11"/>
    <p:sldId id="297" r:id="rId12"/>
    <p:sldId id="298" r:id="rId13"/>
    <p:sldId id="299" r:id="rId14"/>
    <p:sldId id="300" r:id="rId15"/>
    <p:sldId id="301" r:id="rId16"/>
    <p:sldId id="306" r:id="rId17"/>
    <p:sldId id="302" r:id="rId18"/>
    <p:sldId id="303" r:id="rId19"/>
    <p:sldId id="308" r:id="rId20"/>
    <p:sldId id="304" r:id="rId21"/>
    <p:sldId id="305" r:id="rId22"/>
    <p:sldId id="285" r:id="rId23"/>
    <p:sldId id="286" r:id="rId24"/>
    <p:sldId id="291" r:id="rId25"/>
    <p:sldId id="292" r:id="rId26"/>
    <p:sldId id="293" r:id="rId27"/>
    <p:sldId id="294" r:id="rId28"/>
    <p:sldId id="290" r:id="rId29"/>
    <p:sldId id="295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7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E70EF-9A9C-4CCE-BC4A-D94595D468F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D66EA-8EB0-4797-8846-42EC8EA0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quicksta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Angular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Installation 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Component is logical segments of code. </a:t>
            </a:r>
          </a:p>
          <a:p>
            <a:r>
              <a:rPr lang="en-US" dirty="0" smtClean="0"/>
              <a:t>Component consist of follow properties:</a:t>
            </a:r>
          </a:p>
          <a:p>
            <a:pPr lvl="1"/>
            <a:r>
              <a:rPr lang="en-US" dirty="0" smtClean="0"/>
              <a:t>Template</a:t>
            </a:r>
          </a:p>
          <a:p>
            <a:pPr lvl="2"/>
            <a:r>
              <a:rPr lang="en-US" dirty="0" smtClean="0"/>
              <a:t>contains the HTML that needs to be rendered in the application. This part also includes the binding and directives.</a:t>
            </a:r>
          </a:p>
          <a:p>
            <a:pPr lvl="1"/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This is coded in type script.</a:t>
            </a:r>
          </a:p>
          <a:p>
            <a:pPr lvl="2"/>
            <a:r>
              <a:rPr lang="en-US" dirty="0" smtClean="0"/>
              <a:t>Consist of properties and methods.</a:t>
            </a:r>
          </a:p>
          <a:p>
            <a:pPr lvl="2"/>
            <a:r>
              <a:rPr lang="en-US" dirty="0" smtClean="0"/>
              <a:t>This is supported for the view.</a:t>
            </a:r>
          </a:p>
          <a:p>
            <a:pPr lvl="1"/>
            <a:r>
              <a:rPr lang="en-US" dirty="0" err="1" smtClean="0"/>
              <a:t>MetaData</a:t>
            </a:r>
            <a:endParaRPr lang="en-US" dirty="0" smtClean="0"/>
          </a:p>
          <a:p>
            <a:pPr lvl="2"/>
            <a:r>
              <a:rPr lang="en-US" dirty="0" smtClean="0"/>
              <a:t>This is an additional information of Angular JS.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Angular JS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 class </a:t>
            </a:r>
            <a:r>
              <a:rPr lang="en-US" dirty="0" err="1" smtClean="0"/>
              <a:t>ClassName</a:t>
            </a: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err="1" smtClean="0"/>
              <a:t>propertyname</a:t>
            </a:r>
            <a:r>
              <a:rPr lang="en-US" dirty="0" smtClean="0"/>
              <a:t>: </a:t>
            </a:r>
            <a:r>
              <a:rPr lang="en-US" dirty="0" err="1" smtClean="0"/>
              <a:t>property_Type</a:t>
            </a:r>
            <a:r>
              <a:rPr lang="en-US" dirty="0" smtClean="0"/>
              <a:t>=value;		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appTitle</a:t>
            </a:r>
            <a:r>
              <a:rPr lang="en-US" dirty="0" smtClean="0"/>
              <a:t>: string = ‘Hi…’;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Template is the view which needs to be rendered in the application.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Template: `</a:t>
            </a:r>
          </a:p>
          <a:p>
            <a:pPr>
              <a:buNone/>
            </a:pPr>
            <a:r>
              <a:rPr lang="en-US" dirty="0" smtClean="0"/>
              <a:t>&lt;HTML code&gt; </a:t>
            </a:r>
          </a:p>
          <a:p>
            <a:pPr>
              <a:buNone/>
            </a:pPr>
            <a:r>
              <a:rPr lang="en-US" dirty="0" smtClean="0"/>
              <a:t>class properties `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HTML Code</a:t>
            </a:r>
            <a:r>
              <a:rPr lang="en-US" dirty="0" smtClean="0"/>
              <a:t> − This is the HTML code which needs to be rendered in the application.</a:t>
            </a:r>
          </a:p>
          <a:p>
            <a:r>
              <a:rPr lang="en-US" b="1" dirty="0" smtClean="0"/>
              <a:t>Class properties</a:t>
            </a:r>
            <a:r>
              <a:rPr lang="en-US" dirty="0" smtClean="0"/>
              <a:t> − These are the properties of the class which can be referenced in the template.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template: ' </a:t>
            </a:r>
          </a:p>
          <a:p>
            <a:r>
              <a:rPr lang="en-US" dirty="0" smtClean="0"/>
              <a:t>&lt;div&gt; &lt;h1&gt;{{</a:t>
            </a:r>
            <a:r>
              <a:rPr lang="en-US" dirty="0" err="1" smtClean="0"/>
              <a:t>appTitle</a:t>
            </a:r>
            <a:r>
              <a:rPr lang="en-US" dirty="0" smtClean="0"/>
              <a:t>}}&lt;/h1&gt; </a:t>
            </a:r>
          </a:p>
          <a:p>
            <a:r>
              <a:rPr lang="en-US" dirty="0" smtClean="0"/>
              <a:t>&lt;div&gt;Welcome Angular Developers&lt;/div&gt; &lt;/div&gt; '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used to decorate Angular JS class with additional information.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Component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{ Component } from '@angular/core'; @Component ({ selector: 'app-root', </a:t>
            </a:r>
          </a:p>
          <a:p>
            <a:pPr>
              <a:buNone/>
            </a:pPr>
            <a:r>
              <a:rPr lang="en-US" dirty="0" smtClean="0"/>
              <a:t>        template: ` </a:t>
            </a:r>
          </a:p>
          <a:p>
            <a:pPr>
              <a:buNone/>
            </a:pPr>
            <a:r>
              <a:rPr lang="en-US" dirty="0" smtClean="0"/>
              <a:t>&lt;div&gt; &lt;h1&gt;{{</a:t>
            </a:r>
            <a:r>
              <a:rPr lang="en-US" dirty="0" err="1" smtClean="0"/>
              <a:t>appTitle</a:t>
            </a:r>
            <a:r>
              <a:rPr lang="en-US" dirty="0" smtClean="0"/>
              <a:t>}}&lt;/h1&gt; &lt;div&gt;New Experience &lt;/div&gt; &lt;/div&gt; `,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err="1" smtClean="0"/>
              <a:t>appTitle</a:t>
            </a:r>
            <a:r>
              <a:rPr lang="en-US" dirty="0" smtClean="0"/>
              <a:t>: string = 'Welcome';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templateUrl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templateURL</a:t>
            </a:r>
            <a:r>
              <a:rPr lang="en-US" dirty="0" smtClean="0"/>
              <a:t>: </a:t>
            </a:r>
            <a:r>
              <a:rPr lang="en-US" dirty="0" err="1" smtClean="0"/>
              <a:t>viewname.component.html</a:t>
            </a:r>
            <a:endParaRPr lang="en-US" dirty="0" smtClean="0"/>
          </a:p>
          <a:p>
            <a:r>
              <a:rPr lang="en-US" b="1" dirty="0" smtClean="0"/>
              <a:t>Notice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b="1" dirty="0" err="1" smtClean="0"/>
              <a:t>viewname</a:t>
            </a:r>
            <a:r>
              <a:rPr lang="en-US" dirty="0" smtClean="0"/>
              <a:t> − This is the name of the app component module.</a:t>
            </a:r>
          </a:p>
          <a:p>
            <a:pPr lvl="1">
              <a:buNone/>
            </a:pPr>
            <a:r>
              <a:rPr lang="en-US" dirty="0" smtClean="0"/>
              <a:t>After the </a:t>
            </a:r>
            <a:r>
              <a:rPr lang="en-US" dirty="0" err="1" smtClean="0"/>
              <a:t>viewname</a:t>
            </a:r>
            <a:r>
              <a:rPr lang="en-US" dirty="0" smtClean="0"/>
              <a:t>, the component needs to be added to the file name.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templateUrl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component, </a:t>
            </a:r>
            <a:r>
              <a:rPr lang="en-US" dirty="0" err="1" smtClean="0"/>
              <a:t>templateUrl</a:t>
            </a:r>
            <a:r>
              <a:rPr lang="en-US" dirty="0" smtClean="0"/>
              <a:t> is used for the direction purpose.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import { Component } from '@angular/core'; </a:t>
            </a:r>
          </a:p>
          <a:p>
            <a:pPr>
              <a:buNone/>
            </a:pPr>
            <a:r>
              <a:rPr lang="en-US" dirty="0" smtClean="0"/>
              <a:t>@Component ({ </a:t>
            </a:r>
          </a:p>
          <a:p>
            <a:pPr>
              <a:buNone/>
            </a:pPr>
            <a:r>
              <a:rPr lang="en-US" dirty="0" smtClean="0"/>
              <a:t>            selector: 'app-root',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templateUrl</a:t>
            </a:r>
            <a:r>
              <a:rPr lang="en-US" dirty="0" smtClean="0"/>
              <a:t>: ‘./</a:t>
            </a:r>
            <a:r>
              <a:rPr lang="en-US" dirty="0" err="1" smtClean="0"/>
              <a:t>app.component.html</a:t>
            </a:r>
            <a:r>
              <a:rPr lang="en-US" dirty="0" smtClean="0"/>
              <a:t>'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 </a:t>
            </a:r>
            <a:r>
              <a:rPr lang="en-US" dirty="0" err="1" smtClean="0"/>
              <a:t>appTitle</a:t>
            </a:r>
            <a:r>
              <a:rPr lang="en-US" dirty="0" smtClean="0"/>
              <a:t>: string = 'Welcome'; 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Modules are used in Angular JS to put logical boundaries in your application. </a:t>
            </a:r>
          </a:p>
          <a:p>
            <a:r>
              <a:rPr lang="en-US" dirty="0" smtClean="0"/>
              <a:t>Hence, instead of coding everything into one application, you can instead build everything into separate modules to separate the functionality of your application.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Bootstrap array</a:t>
            </a:r>
          </a:p>
          <a:p>
            <a:pPr lvl="1"/>
            <a:r>
              <a:rPr lang="en-US" dirty="0" smtClean="0"/>
              <a:t>This is used to tell Angular JS which components need to be loaded.</a:t>
            </a:r>
          </a:p>
          <a:p>
            <a:pPr lvl="1"/>
            <a:r>
              <a:rPr lang="en-US" dirty="0" smtClean="0"/>
              <a:t>Once you include the component in the bootstrap array.</a:t>
            </a:r>
          </a:p>
          <a:p>
            <a:pPr lvl="1"/>
            <a:r>
              <a:rPr lang="en-US" dirty="0" smtClean="0"/>
              <a:t>declare them so that they can be used across other components in the Angular JS application.</a:t>
            </a:r>
          </a:p>
          <a:p>
            <a:r>
              <a:rPr lang="en-US" b="1" dirty="0" smtClean="0"/>
              <a:t>Export array</a:t>
            </a:r>
          </a:p>
          <a:p>
            <a:pPr lvl="1"/>
            <a:r>
              <a:rPr lang="en-US" dirty="0" smtClean="0"/>
              <a:t>This is used to export components, directives, and pipes which can then be used in other modules.</a:t>
            </a:r>
            <a:endParaRPr lang="en-US" b="1" dirty="0" smtClean="0"/>
          </a:p>
          <a:p>
            <a:r>
              <a:rPr lang="en-US" b="1" dirty="0" smtClean="0"/>
              <a:t>Import array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Just like the export array, the import array can be used to import the functionality from other Angular JS modules.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Node.js of any latest version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of latest version</a:t>
            </a:r>
          </a:p>
          <a:p>
            <a:r>
              <a:rPr lang="en-US" dirty="0" smtClean="0"/>
              <a:t>After installation of Node and check for the version by using command:</a:t>
            </a:r>
          </a:p>
          <a:p>
            <a:pPr lvl="1"/>
            <a:r>
              <a:rPr lang="en-US" dirty="0" smtClean="0"/>
              <a:t>Node –v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-v</a:t>
            </a:r>
          </a:p>
          <a:p>
            <a:r>
              <a:rPr lang="en-US" dirty="0" smtClean="0"/>
              <a:t>Link to download Node.js</a:t>
            </a:r>
          </a:p>
          <a:p>
            <a:pPr lvl="1"/>
            <a:r>
              <a:rPr lang="en-US" dirty="0" smtClean="0">
                <a:hlinkClick r:id="rId2"/>
              </a:rPr>
              <a:t>https://nodejs.org/en/download/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NgModule</a:t>
            </a:r>
            <a:r>
              <a:rPr lang="en-US" dirty="0" smtClean="0"/>
              <a:t> } from '@angular/core';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BrowserModule</a:t>
            </a:r>
            <a:r>
              <a:rPr lang="en-US" dirty="0" smtClean="0"/>
              <a:t> } from '@angular/platform-browser'; </a:t>
            </a:r>
          </a:p>
          <a:p>
            <a:pPr>
              <a:buNone/>
            </a:pPr>
            <a:r>
              <a:rPr lang="en-US" dirty="0" smtClean="0"/>
              <a:t>import { </a:t>
            </a:r>
            <a:r>
              <a:rPr lang="en-US" dirty="0" err="1" smtClean="0"/>
              <a:t>AppComponent</a:t>
            </a:r>
            <a:r>
              <a:rPr lang="en-US" dirty="0" smtClean="0"/>
              <a:t> } from './</a:t>
            </a:r>
            <a:r>
              <a:rPr lang="en-US" dirty="0" err="1" smtClean="0"/>
              <a:t>app.component</a:t>
            </a:r>
            <a:r>
              <a:rPr lang="en-US" dirty="0" smtClean="0"/>
              <a:t>';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dirty="0" smtClean="0"/>
              <a:t> ({ </a:t>
            </a:r>
          </a:p>
          <a:p>
            <a:pPr>
              <a:buNone/>
            </a:pPr>
            <a:r>
              <a:rPr lang="en-US" dirty="0" smtClean="0"/>
              <a:t>imports: [ </a:t>
            </a:r>
            <a:r>
              <a:rPr lang="en-US" dirty="0" err="1" smtClean="0"/>
              <a:t>BrowserModule</a:t>
            </a:r>
            <a:r>
              <a:rPr lang="en-US" dirty="0" smtClean="0"/>
              <a:t> ], </a:t>
            </a:r>
          </a:p>
          <a:p>
            <a:pPr>
              <a:buNone/>
            </a:pPr>
            <a:r>
              <a:rPr lang="en-US" dirty="0" smtClean="0"/>
              <a:t>declarations: [ </a:t>
            </a:r>
            <a:r>
              <a:rPr lang="en-US" dirty="0" err="1" smtClean="0"/>
              <a:t>AppComponent</a:t>
            </a:r>
            <a:r>
              <a:rPr lang="en-US" dirty="0" smtClean="0"/>
              <a:t> ], </a:t>
            </a:r>
          </a:p>
          <a:p>
            <a:pPr>
              <a:buNone/>
            </a:pPr>
            <a:r>
              <a:rPr lang="en-US" dirty="0" smtClean="0"/>
              <a:t>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}) 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AppModule</a:t>
            </a:r>
            <a:r>
              <a:rPr lang="en-US" dirty="0" smtClean="0"/>
              <a:t> { }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Angular Application using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installation of GIT </a:t>
            </a:r>
          </a:p>
          <a:p>
            <a:r>
              <a:rPr lang="en-US" dirty="0" err="1" smtClean="0"/>
              <a:t>Appy</a:t>
            </a:r>
            <a:r>
              <a:rPr lang="en-US" dirty="0" smtClean="0"/>
              <a:t> the following command from command prompt.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 </a:t>
            </a:r>
            <a:r>
              <a:rPr lang="en-US" dirty="0" smtClean="0">
                <a:hlinkClick r:id="rId2"/>
              </a:rPr>
              <a:t>https://github.com/angular/quickstart</a:t>
            </a:r>
            <a:r>
              <a:rPr lang="en-US" dirty="0" smtClean="0"/>
              <a:t> </a:t>
            </a:r>
            <a:r>
              <a:rPr lang="en-US" dirty="0" err="1" smtClean="0"/>
              <a:t>proj_name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b="1" dirty="0" err="1" smtClean="0"/>
              <a:t>git</a:t>
            </a:r>
            <a:r>
              <a:rPr lang="en-US" dirty="0" smtClean="0"/>
              <a:t> and type </a:t>
            </a:r>
            <a:r>
              <a:rPr lang="en-US" b="1" dirty="0" err="1" smtClean="0"/>
              <a:t>url</a:t>
            </a:r>
            <a:r>
              <a:rPr lang="en-US" dirty="0" smtClean="0"/>
              <a:t> followed by </a:t>
            </a:r>
            <a:r>
              <a:rPr lang="en-US" b="1" dirty="0" err="1" smtClean="0"/>
              <a:t>proj_name</a:t>
            </a:r>
            <a:r>
              <a:rPr lang="en-US" dirty="0" smtClean="0"/>
              <a:t> press return key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Angular 2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Quickst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82000" cy="51435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NPM for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 descr="NPM Inst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991600" cy="4267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Tree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9154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 descr="Angular Appli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2971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Lite Ser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019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source code using any editor.</a:t>
            </a:r>
          </a:p>
          <a:p>
            <a:r>
              <a:rPr lang="en-US" dirty="0" smtClean="0"/>
              <a:t>I would like to open </a:t>
            </a:r>
            <a:r>
              <a:rPr lang="en-US" b="1" dirty="0" smtClean="0"/>
              <a:t>Visual Studio Code</a:t>
            </a:r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of any version above 2 is installed with the support of Node.js 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 </a:t>
            </a:r>
            <a:r>
              <a:rPr lang="en-US" dirty="0" smtClean="0"/>
              <a:t>install  –g @angular/cli   </a:t>
            </a:r>
            <a:r>
              <a:rPr lang="en-US" dirty="0" smtClean="0">
                <a:sym typeface="Wingdings" pitchFamily="2" charset="2"/>
              </a:rPr>
              <a:t>install angular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This will consume minimum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for Angular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your project module for angular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/>
              <a:t>new </a:t>
            </a:r>
            <a:r>
              <a:rPr lang="en-US" dirty="0" err="1"/>
              <a:t>my_app</a:t>
            </a:r>
            <a:r>
              <a:rPr lang="en-US" dirty="0"/>
              <a:t>                         </a:t>
            </a:r>
            <a:r>
              <a:rPr lang="en-US" dirty="0">
                <a:sym typeface="Wingdings" pitchFamily="2" charset="2"/>
              </a:rPr>
              <a:t> create  project</a:t>
            </a: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6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confirm project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the time of creation of project we find output screen as below …</a:t>
            </a:r>
            <a:endParaRPr lang="en-US" dirty="0"/>
          </a:p>
        </p:txBody>
      </p:sp>
      <p:pic>
        <p:nvPicPr>
          <p:cNvPr id="1026" name="Picture 2" descr="Install Angular CL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62200"/>
            <a:ext cx="88392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project is created Execute It:</a:t>
            </a:r>
          </a:p>
          <a:p>
            <a:pPr lvl="1"/>
            <a:r>
              <a:rPr lang="en-US" dirty="0"/>
              <a:t>cd </a:t>
            </a:r>
            <a:r>
              <a:rPr lang="en-US" dirty="0" err="1"/>
              <a:t>my_app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/>
              <a:t>serve                                      </a:t>
            </a:r>
            <a:r>
              <a:rPr lang="en-US" dirty="0">
                <a:sym typeface="Wingdings" pitchFamily="2" charset="2"/>
              </a:rPr>
              <a:t> to run project</a:t>
            </a:r>
            <a:endParaRPr lang="en-US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7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 is Easy for subdivision and merging of code.</a:t>
            </a:r>
          </a:p>
          <a:p>
            <a:r>
              <a:rPr lang="en-US" dirty="0" smtClean="0"/>
              <a:t>Approach to use multiple techniques for the flow of code within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very fast when compared with other SCM tools.</a:t>
            </a:r>
          </a:p>
          <a:p>
            <a:r>
              <a:rPr lang="en-US" dirty="0" smtClean="0"/>
              <a:t>Offers better data assurance.</a:t>
            </a:r>
          </a:p>
          <a:p>
            <a:r>
              <a:rPr lang="en-US" dirty="0" smtClean="0"/>
              <a:t>Free and open source.</a:t>
            </a:r>
          </a:p>
          <a:p>
            <a:r>
              <a:rPr lang="en-US" dirty="0" smtClean="0"/>
              <a:t>Download GIT from the URL</a:t>
            </a:r>
          </a:p>
          <a:p>
            <a:pPr lvl="1"/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https://git-scm.com/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752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1752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743200"/>
            <a:ext cx="7010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17526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Component Consist of</a:t>
            </a:r>
          </a:p>
          <a:p>
            <a:pPr lvl="1"/>
            <a:r>
              <a:rPr lang="en-US" b="1" dirty="0" smtClean="0"/>
              <a:t>Class</a:t>
            </a:r>
            <a:r>
              <a:rPr lang="en-US" dirty="0" smtClean="0"/>
              <a:t> − This is like a C++ or Java class which consists of properties and methods.</a:t>
            </a:r>
          </a:p>
          <a:p>
            <a:pPr lvl="1"/>
            <a:r>
              <a:rPr lang="en-US" b="1" dirty="0" smtClean="0"/>
              <a:t>Metadata</a:t>
            </a:r>
            <a:r>
              <a:rPr lang="en-US" dirty="0" smtClean="0"/>
              <a:t> − This is used to decorate the class and extend the functionality of the class.</a:t>
            </a:r>
          </a:p>
          <a:p>
            <a:pPr lvl="1"/>
            <a:r>
              <a:rPr lang="en-US" b="1" dirty="0" smtClean="0"/>
              <a:t>Template</a:t>
            </a:r>
            <a:r>
              <a:rPr lang="en-US" dirty="0" smtClean="0"/>
              <a:t> − This is used to define the HTML view which is displayed in the application.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6002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16002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429000"/>
            <a:ext cx="7010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16002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2247900" y="24765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905500" y="24765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057650" y="291465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644</Words>
  <Application>Microsoft Office PowerPoint</Application>
  <PresentationFormat>On-screen Show (4:3)</PresentationFormat>
  <Paragraphs>146</Paragraphs>
  <Slides>30</Slides>
  <Notes>2</Notes>
  <HiddenSlides>22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Angular-JSSession</vt:lpstr>
      <vt:lpstr>Angular Installation </vt:lpstr>
      <vt:lpstr>Requirements for Angular</vt:lpstr>
      <vt:lpstr>Installation of Angular</vt:lpstr>
      <vt:lpstr>Create Project for Angular</vt:lpstr>
      <vt:lpstr>How to confirm project created</vt:lpstr>
      <vt:lpstr>How to Execute Project</vt:lpstr>
      <vt:lpstr>GIT key features</vt:lpstr>
      <vt:lpstr>Angular Architecture</vt:lpstr>
      <vt:lpstr>Angular Component</vt:lpstr>
      <vt:lpstr>What is component </vt:lpstr>
      <vt:lpstr>How to define Angular JS class</vt:lpstr>
      <vt:lpstr>Template</vt:lpstr>
      <vt:lpstr>Parameters</vt:lpstr>
      <vt:lpstr>Metadata</vt:lpstr>
      <vt:lpstr>Example of Component usage</vt:lpstr>
      <vt:lpstr>templateUrl </vt:lpstr>
      <vt:lpstr>Example: templateUrl</vt:lpstr>
      <vt:lpstr>Modules</vt:lpstr>
      <vt:lpstr>Parts of Module</vt:lpstr>
      <vt:lpstr>Module Example</vt:lpstr>
      <vt:lpstr>PowerPoint Presentation</vt:lpstr>
      <vt:lpstr>Create Angular Application using GIT</vt:lpstr>
      <vt:lpstr>GIT Angular 2 project</vt:lpstr>
      <vt:lpstr>Install NPM for Angular</vt:lpstr>
      <vt:lpstr>PowerPoint Presentation</vt:lpstr>
      <vt:lpstr>Start NPM</vt:lpstr>
      <vt:lpstr>PowerPoint Presentation</vt:lpstr>
      <vt:lpstr>Editing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2019-03-10T07:19:11Z</dcterms:modified>
</cp:coreProperties>
</file>