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sldIdLst>
    <p:sldId id="256" r:id="rId2"/>
    <p:sldId id="279" r:id="rId3"/>
    <p:sldId id="257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otch.io/tutorials/use-the-angular-cli-for-faster-angular-2-projec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Angular JS </a:t>
            </a:r>
            <a:br>
              <a:rPr lang="en-US" dirty="0" smtClean="0"/>
            </a:br>
            <a:r>
              <a:rPr lang="en-US" dirty="0" smtClean="0"/>
              <a:t>(CLI)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where things get interesting. So far we've just created and instantiated a new project. </a:t>
            </a:r>
          </a:p>
          <a:p>
            <a:r>
              <a:rPr lang="en-US" dirty="0" smtClean="0"/>
              <a:t>The </a:t>
            </a:r>
            <a:r>
              <a:rPr lang="en-US" b="1" dirty="0" err="1" smtClean="0"/>
              <a:t>ng</a:t>
            </a:r>
            <a:r>
              <a:rPr lang="en-US" b="1" dirty="0" smtClean="0"/>
              <a:t> generate</a:t>
            </a:r>
            <a:r>
              <a:rPr lang="en-US" dirty="0" smtClean="0"/>
              <a:t> command can do so much for us:</a:t>
            </a:r>
          </a:p>
          <a:p>
            <a:pPr lvl="1"/>
            <a:r>
              <a:rPr lang="en-US" dirty="0" smtClean="0"/>
              <a:t>Create a new component</a:t>
            </a:r>
          </a:p>
          <a:p>
            <a:pPr lvl="1"/>
            <a:r>
              <a:rPr lang="en-US" dirty="0" smtClean="0"/>
              <a:t>Create a new directive</a:t>
            </a:r>
          </a:p>
          <a:p>
            <a:pPr lvl="1"/>
            <a:r>
              <a:rPr lang="en-US" dirty="0" smtClean="0"/>
              <a:t>Create a new route</a:t>
            </a:r>
          </a:p>
          <a:p>
            <a:pPr lvl="1"/>
            <a:r>
              <a:rPr lang="en-US" dirty="0" smtClean="0"/>
              <a:t>Create a new pipe</a:t>
            </a:r>
          </a:p>
          <a:p>
            <a:pPr lvl="1"/>
            <a:r>
              <a:rPr lang="en-US" dirty="0" smtClean="0"/>
              <a:t>Create a new service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 smtClean="0"/>
              <a:t>NG GENERATE 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--flat: Don't create the code in it's own directory. Just add all files to the current directory.</a:t>
            </a:r>
          </a:p>
          <a:p>
            <a:r>
              <a:rPr lang="en-US" dirty="0" smtClean="0"/>
              <a:t>--route=&lt;route&gt;: Specify the parent route. Only used for generating </a:t>
            </a:r>
            <a:r>
              <a:rPr lang="en-US" b="1" dirty="0" smtClean="0"/>
              <a:t>components</a:t>
            </a:r>
            <a:r>
              <a:rPr lang="en-US" dirty="0" smtClean="0"/>
              <a:t> and </a:t>
            </a:r>
            <a:r>
              <a:rPr lang="en-US" b="1" dirty="0" smtClean="0"/>
              <a:t>routes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--skip-router-generation: Don't create the route </a:t>
            </a:r>
            <a:r>
              <a:rPr lang="en-US" dirty="0" err="1" smtClean="0"/>
              <a:t>config</a:t>
            </a:r>
            <a:r>
              <a:rPr lang="en-US" dirty="0" smtClean="0"/>
              <a:t>. Only used for generating </a:t>
            </a:r>
            <a:r>
              <a:rPr lang="en-US" b="1" dirty="0" smtClean="0"/>
              <a:t>routes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--default: The generated route should be a default route.</a:t>
            </a:r>
          </a:p>
          <a:p>
            <a:r>
              <a:rPr lang="en-US" dirty="0" smtClean="0"/>
              <a:t>--lazy: Specify if route is lazy. default true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new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 generate component hello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Note</a:t>
            </a:r>
            <a:r>
              <a:rPr lang="en-US" dirty="0" smtClean="0"/>
              <a:t>: It's important to name your component simply. If a component is created with the name hello, these are the corresponding naming schemes:</a:t>
            </a:r>
          </a:p>
          <a:p>
            <a:r>
              <a:rPr lang="en-US" b="1" dirty="0" smtClean="0"/>
              <a:t>Folder</a:t>
            </a:r>
            <a:r>
              <a:rPr lang="en-US" dirty="0" smtClean="0"/>
              <a:t>: hello</a:t>
            </a:r>
          </a:p>
          <a:p>
            <a:r>
              <a:rPr lang="en-US" b="1" dirty="0" smtClean="0"/>
              <a:t>Files</a:t>
            </a:r>
            <a:r>
              <a:rPr lang="en-US" dirty="0" smtClean="0"/>
              <a:t>: `</a:t>
            </a:r>
            <a:r>
              <a:rPr lang="en-US" dirty="0" err="1" smtClean="0"/>
              <a:t>hello.component</a:t>
            </a:r>
            <a:r>
              <a:rPr lang="en-US" dirty="0" smtClean="0"/>
              <a:t>.[</a:t>
            </a:r>
            <a:r>
              <a:rPr lang="en-US" dirty="0" err="1" smtClean="0"/>
              <a:t>css,html,spec.ts,ts</a:t>
            </a:r>
            <a:r>
              <a:rPr lang="en-US" dirty="0" smtClean="0"/>
              <a:t>]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: </a:t>
            </a:r>
            <a:r>
              <a:rPr lang="en-US" dirty="0" err="1" smtClean="0"/>
              <a:t>HelloComponent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Routes give us a top level view of our application. We can generate them with: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err="1" smtClean="0"/>
              <a:t>ng</a:t>
            </a:r>
            <a:r>
              <a:rPr lang="en-US" b="1" dirty="0" smtClean="0"/>
              <a:t> generate route about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all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Apply the following command to execute unit Test: </a:t>
            </a:r>
            <a:r>
              <a:rPr lang="en-US" dirty="0" err="1" smtClean="0"/>
              <a:t>ng</a:t>
            </a:r>
            <a:r>
              <a:rPr lang="en-US" dirty="0" smtClean="0"/>
              <a:t> test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Running Your End-to-end (E2E)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run your E2E tests, run: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 e2e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Building Your Application for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build and bundle your application for deployment, run:</a:t>
            </a:r>
          </a:p>
          <a:p>
            <a:pPr lvl="1"/>
            <a:r>
              <a:rPr lang="en-US" smtClean="0"/>
              <a:t>ng</a:t>
            </a:r>
            <a:r>
              <a:rPr lang="en-US" dirty="0" smtClean="0"/>
              <a:t> build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CLI</a:t>
            </a:r>
          </a:p>
          <a:p>
            <a:r>
              <a:rPr lang="en-US" dirty="0" smtClean="0"/>
              <a:t>Implementation of CLI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What is CLI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the command line interface</a:t>
            </a:r>
          </a:p>
          <a:p>
            <a:r>
              <a:rPr lang="en-US" dirty="0" smtClean="0"/>
              <a:t>Using interactive commands</a:t>
            </a:r>
          </a:p>
          <a:p>
            <a:r>
              <a:rPr lang="en-US" dirty="0" smtClean="0"/>
              <a:t>This is installed with the help of node.js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How to install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it using following command: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-g @angular/</a:t>
            </a:r>
            <a:r>
              <a:rPr lang="en-US" dirty="0" err="1" smtClean="0"/>
              <a:t>cli</a:t>
            </a:r>
            <a:endParaRPr lang="en-US" dirty="0" smtClean="0"/>
          </a:p>
          <a:p>
            <a:pPr lvl="1"/>
            <a:r>
              <a:rPr lang="en-US" dirty="0" smtClean="0"/>
              <a:t>Verify version  by using command </a:t>
            </a:r>
            <a:r>
              <a:rPr lang="en-US" b="1" dirty="0" err="1" smtClean="0"/>
              <a:t>ng</a:t>
            </a:r>
            <a:r>
              <a:rPr lang="en-US" b="1" dirty="0" smtClean="0"/>
              <a:t> version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Starting new application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new my-app</a:t>
            </a:r>
          </a:p>
          <a:p>
            <a:r>
              <a:rPr lang="en-US" dirty="0" smtClean="0"/>
              <a:t>Running application</a:t>
            </a:r>
          </a:p>
          <a:p>
            <a:pPr lvl="1"/>
            <a:r>
              <a:rPr lang="en-US" dirty="0" err="1" smtClean="0"/>
              <a:t>Cd</a:t>
            </a:r>
            <a:r>
              <a:rPr lang="en-US" dirty="0" smtClean="0"/>
              <a:t> my-app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To stop the process and return to your prompt, press ctrl-c.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Adding Features to Your Angular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can use the </a:t>
            </a:r>
            <a:r>
              <a:rPr lang="en-US" dirty="0" err="1" smtClean="0"/>
              <a:t>ng</a:t>
            </a:r>
            <a:r>
              <a:rPr lang="en-US" dirty="0" smtClean="0"/>
              <a:t> generate command to add features to your existing application: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 generate class my-new-class: add a class to your application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 generate component my-new-component: add a component to your application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 generate directive my-new-directive: add a directive to your application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 generate </a:t>
            </a:r>
            <a:r>
              <a:rPr lang="en-US" dirty="0" err="1" smtClean="0"/>
              <a:t>enum</a:t>
            </a:r>
            <a:r>
              <a:rPr lang="en-US" dirty="0" smtClean="0"/>
              <a:t> my-new-</a:t>
            </a:r>
            <a:r>
              <a:rPr lang="en-US" dirty="0" err="1" smtClean="0"/>
              <a:t>enum</a:t>
            </a:r>
            <a:r>
              <a:rPr lang="en-US" dirty="0" smtClean="0"/>
              <a:t>: add an </a:t>
            </a:r>
            <a:r>
              <a:rPr lang="en-US" dirty="0" err="1" smtClean="0"/>
              <a:t>enum</a:t>
            </a:r>
            <a:r>
              <a:rPr lang="en-US" dirty="0" smtClean="0"/>
              <a:t> to your application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 generate module my-new-module: add a module to your application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 generate pipe my-new-pipe: add a pipe to your application</a:t>
            </a:r>
          </a:p>
          <a:p>
            <a:pPr lvl="1"/>
            <a:r>
              <a:rPr lang="en-US" dirty="0" err="1" smtClean="0"/>
              <a:t>ng</a:t>
            </a:r>
            <a:r>
              <a:rPr lang="en-US" dirty="0" smtClean="0"/>
              <a:t> generate service my-new-service: add a service to your application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Adding a new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 generate service backend-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# All three commands are equivalent </a:t>
            </a:r>
          </a:p>
          <a:p>
            <a:pPr lvl="1"/>
            <a:r>
              <a:rPr lang="en-US" b="1" dirty="0" err="1" smtClean="0"/>
              <a:t>ng</a:t>
            </a:r>
            <a:r>
              <a:rPr lang="en-US" b="1" dirty="0" smtClean="0"/>
              <a:t> generate service backend-</a:t>
            </a:r>
            <a:r>
              <a:rPr lang="en-US" b="1" dirty="0" err="1" smtClean="0"/>
              <a:t>api</a:t>
            </a:r>
            <a:endParaRPr lang="en-US" b="1" dirty="0" smtClean="0"/>
          </a:p>
          <a:p>
            <a:pPr lvl="1"/>
            <a:r>
              <a:rPr lang="en-US" b="1" dirty="0" err="1" smtClean="0"/>
              <a:t>ng</a:t>
            </a:r>
            <a:r>
              <a:rPr lang="en-US" b="1" dirty="0" smtClean="0"/>
              <a:t> generate service </a:t>
            </a:r>
            <a:r>
              <a:rPr lang="en-US" b="1" dirty="0" err="1" smtClean="0"/>
              <a:t>backendApi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err="1" smtClean="0"/>
              <a:t>ng</a:t>
            </a:r>
            <a:r>
              <a:rPr lang="en-US" b="1" dirty="0" smtClean="0"/>
              <a:t> generate service </a:t>
            </a:r>
            <a:r>
              <a:rPr lang="en-US" b="1" dirty="0" err="1" smtClean="0"/>
              <a:t>BackendApi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 INIT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--dry-run (alias d): Only output the files created and operations performed. It doesn't actually create the project.</a:t>
            </a:r>
          </a:p>
          <a:p>
            <a:r>
              <a:rPr lang="en-US" dirty="0" smtClean="0"/>
              <a:t>--verbose (alias v): Show more information</a:t>
            </a:r>
          </a:p>
          <a:p>
            <a:r>
              <a:rPr lang="en-US" dirty="0" smtClean="0"/>
              <a:t>--skip-</a:t>
            </a:r>
            <a:r>
              <a:rPr lang="en-US" dirty="0" err="1" smtClean="0"/>
              <a:t>npm</a:t>
            </a:r>
            <a:r>
              <a:rPr lang="en-US" dirty="0" smtClean="0"/>
              <a:t>: Don't run any </a:t>
            </a:r>
            <a:r>
              <a:rPr lang="en-US" dirty="0" err="1" smtClean="0"/>
              <a:t>npm</a:t>
            </a:r>
            <a:r>
              <a:rPr lang="en-US" dirty="0" smtClean="0"/>
              <a:t> commands like installing dependencies</a:t>
            </a:r>
          </a:p>
          <a:p>
            <a:r>
              <a:rPr lang="en-US" dirty="0" smtClean="0"/>
              <a:t>--name: Name the new project you are creating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 </a:t>
            </a:r>
            <a:r>
              <a:rPr lang="en-US" dirty="0" err="1" smtClean="0"/>
              <a:t>Applicatoin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really cool thing that our CLI allows us to do is to serve our application in the browser. </a:t>
            </a:r>
          </a:p>
          <a:p>
            <a:r>
              <a:rPr lang="en-US" dirty="0" smtClean="0"/>
              <a:t>Previously, we would have to create a server using </a:t>
            </a:r>
            <a:r>
              <a:rPr lang="en-US" dirty="0" err="1" smtClean="0"/>
              <a:t>lite</a:t>
            </a:r>
            <a:r>
              <a:rPr lang="en-US" dirty="0" smtClean="0"/>
              <a:t>-server or create our own Node (or other) server.</a:t>
            </a:r>
          </a:p>
          <a:p>
            <a:pPr lvl="1"/>
            <a:r>
              <a:rPr lang="en-US" dirty="0" smtClean="0"/>
              <a:t>Use the following command to serve is 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serve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Built with </a:t>
            </a:r>
            <a:r>
              <a:rPr lang="en-US" dirty="0" err="1" smtClean="0"/>
              <a:t>BrowserSync</a:t>
            </a:r>
            <a:r>
              <a:rPr lang="en-US" dirty="0" smtClean="0"/>
              <a:t>: Reload on saves</a:t>
            </a:r>
          </a:p>
          <a:p>
            <a:r>
              <a:rPr lang="en-US" dirty="0" smtClean="0"/>
              <a:t>Automatically routed for us</a:t>
            </a:r>
          </a:p>
          <a:p>
            <a:r>
              <a:rPr lang="en-US" dirty="0" smtClean="0"/>
              <a:t>Found in the browser at </a:t>
            </a:r>
            <a:r>
              <a:rPr lang="en-US" b="1" dirty="0" smtClean="0"/>
              <a:t>http://localhost:4200</a:t>
            </a:r>
          </a:p>
          <a:p>
            <a:r>
              <a:rPr lang="en-US" dirty="0" smtClean="0"/>
              <a:t>Simplicity and ease-of-mind</a:t>
            </a:r>
          </a:p>
          <a:p>
            <a:r>
              <a:rPr lang="en-US" b="1" dirty="0" smtClean="0">
                <a:hlinkClick r:id="rId2"/>
              </a:rPr>
              <a:t/>
            </a:r>
            <a:br>
              <a:rPr lang="en-US" b="1" dirty="0" smtClean="0">
                <a:hlinkClick r:id="rId2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290</Words>
  <Application>Microsoft Office PowerPoint</Application>
  <PresentationFormat>On-screen Show (4:3)</PresentationFormat>
  <Paragraphs>88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Angular-JSSession</vt:lpstr>
      <vt:lpstr>Angular JS  (CLI)</vt:lpstr>
      <vt:lpstr>Objectives</vt:lpstr>
      <vt:lpstr>What is CLI</vt:lpstr>
      <vt:lpstr>How to install CLI</vt:lpstr>
      <vt:lpstr>Adding Features to Your Angular Application</vt:lpstr>
      <vt:lpstr>Adding a new service</vt:lpstr>
      <vt:lpstr>NG INIT Options</vt:lpstr>
      <vt:lpstr>Serve Applicatoin</vt:lpstr>
      <vt:lpstr>Serve Features</vt:lpstr>
      <vt:lpstr>Generate Application</vt:lpstr>
      <vt:lpstr>NG GENERATE OPTIONS</vt:lpstr>
      <vt:lpstr>Generating new Component</vt:lpstr>
      <vt:lpstr>Generating Route</vt:lpstr>
      <vt:lpstr>To run all unit tests</vt:lpstr>
      <vt:lpstr>Running Your End-to-end (E2E) Tests</vt:lpstr>
      <vt:lpstr>Building Your Application for Production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2017-05-03T05:16:34Z</dcterms:created>
  <dcterms:modified xsi:type="dcterms:W3CDTF">2018-01-02T05:15:35Z</dcterms:modified>
</cp:coreProperties>
</file>